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1"/>
  </p:notesMasterIdLst>
  <p:sldIdLst>
    <p:sldId id="264" r:id="rId2"/>
    <p:sldId id="265" r:id="rId3"/>
    <p:sldId id="262" r:id="rId4"/>
    <p:sldId id="260" r:id="rId5"/>
    <p:sldId id="263" r:id="rId6"/>
    <p:sldId id="259" r:id="rId7"/>
    <p:sldId id="257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95AFF-4662-47E7-8201-F0D1B9F82D7B}" type="datetimeFigureOut">
              <a:rPr lang="nb-NO" smtClean="0"/>
              <a:t>03.06.2014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61A41-287A-43EC-BE71-CC0EA26C8B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51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72EB-AAF1-4218-8511-9D0CA89D406D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ABEA4-343E-4BEA-AAAC-65F0E3E7F434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D27F-A32F-474E-AD08-CCF4176F2B0A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4012-62B0-4376-90AC-5EAEDF996AB9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C3DA-424D-45B8-BDAD-36F8651AF53B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7253-44C8-4EAA-A678-796B0240F9F5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B5491-D9FE-451F-8C5C-4243EA399850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1AA7B-BF56-4C73-97DC-45D29961C79D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DCE-AB5E-41DF-825D-9127E976740B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E3580-9C88-4430-AA36-DA13D9206D95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2A6AA-6FE6-4B99-8239-43FE92B19523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1B326D-4C21-4986-865E-C1D1F007C705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Nils H. Berge, Managing director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tav.n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ils@oktav.n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4012-62B0-4376-90AC-5EAEDF996AB9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827584" y="2204864"/>
            <a:ext cx="741262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 Experiences from Adapted Vocational Training of youth with special needs </a:t>
            </a:r>
            <a:r>
              <a:rPr lang="en-US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prior to entering </a:t>
            </a:r>
            <a:r>
              <a:rPr lang="en-US" sz="44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labour</a:t>
            </a:r>
            <a:r>
              <a:rPr lang="en-US" sz="4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market"</a:t>
            </a:r>
            <a:endParaRPr lang="nb-NO" sz="4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02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OKTAV – </a:t>
            </a:r>
            <a:r>
              <a:rPr lang="nb-NO" dirty="0" err="1" smtClean="0"/>
              <a:t>translation</a:t>
            </a:r>
            <a:r>
              <a:rPr lang="nb-NO" dirty="0" smtClean="0"/>
              <a:t>: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45224"/>
            <a:ext cx="1368152" cy="792088"/>
          </a:xfrm>
          <a:prstGeom prst="rect">
            <a:avLst/>
          </a:prstGeo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6C28-FC5F-42C6-921B-09FD8D379E34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ekstSylinder 8"/>
          <p:cNvSpPr txBox="1"/>
          <p:nvPr/>
        </p:nvSpPr>
        <p:spPr>
          <a:xfrm>
            <a:off x="535354" y="2060848"/>
            <a:ext cx="82295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 smtClean="0"/>
          </a:p>
          <a:p>
            <a:r>
              <a:rPr lang="nb-NO" sz="3200" b="1" i="1" dirty="0" smtClean="0"/>
              <a:t>Office </a:t>
            </a:r>
            <a:r>
              <a:rPr lang="nb-NO" sz="3200" b="1" i="1" dirty="0" err="1" smtClean="0"/>
              <a:t>of</a:t>
            </a:r>
            <a:r>
              <a:rPr lang="nb-NO" sz="3200" b="1" i="1" dirty="0" smtClean="0"/>
              <a:t> </a:t>
            </a:r>
            <a:r>
              <a:rPr lang="nb-NO" sz="3200" b="1" i="1" dirty="0" err="1" smtClean="0"/>
              <a:t>adapted</a:t>
            </a:r>
            <a:r>
              <a:rPr lang="nb-NO" sz="3200" b="1" i="1" dirty="0" smtClean="0"/>
              <a:t> </a:t>
            </a:r>
            <a:r>
              <a:rPr lang="nb-NO" sz="3200" b="1" i="1" dirty="0" err="1" smtClean="0"/>
              <a:t>vocational</a:t>
            </a:r>
            <a:r>
              <a:rPr lang="nb-NO" sz="3200" b="1" i="1" dirty="0" smtClean="0"/>
              <a:t> training Vestfold</a:t>
            </a:r>
          </a:p>
          <a:p>
            <a:endParaRPr lang="nb-NO" b="1" i="1" dirty="0"/>
          </a:p>
          <a:p>
            <a:r>
              <a:rPr lang="nb-NO" b="1" i="1" dirty="0" err="1" smtClean="0"/>
              <a:t>Homepage</a:t>
            </a:r>
            <a:r>
              <a:rPr lang="nb-NO" b="1" i="1" dirty="0" smtClean="0"/>
              <a:t>: </a:t>
            </a:r>
            <a:r>
              <a:rPr lang="nb-NO" b="1" i="1" dirty="0" smtClean="0">
                <a:hlinkClick r:id="rId3"/>
              </a:rPr>
              <a:t>www.oktav.no</a:t>
            </a:r>
            <a:endParaRPr lang="nb-NO" b="1" i="1" dirty="0" smtClean="0"/>
          </a:p>
          <a:p>
            <a:r>
              <a:rPr lang="nb-NO" b="1" i="1" dirty="0" smtClean="0"/>
              <a:t>E-mail: </a:t>
            </a:r>
            <a:r>
              <a:rPr lang="nb-NO" b="1" i="1" dirty="0" smtClean="0">
                <a:hlinkClick r:id="rId4"/>
              </a:rPr>
              <a:t>nils@oktav.no</a:t>
            </a:r>
            <a:endParaRPr lang="nb-NO" b="1" i="1" dirty="0" smtClean="0"/>
          </a:p>
          <a:p>
            <a:endParaRPr lang="nb-NO" b="1" i="1" dirty="0" smtClean="0"/>
          </a:p>
          <a:p>
            <a:endParaRPr lang="nb-NO" b="1" i="1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3707904" y="4307617"/>
            <a:ext cx="46085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b="1" i="1" dirty="0" err="1" smtClean="0"/>
              <a:t>Introducing</a:t>
            </a:r>
            <a:r>
              <a:rPr lang="nb-NO" sz="3200" b="1" i="1" dirty="0" smtClean="0"/>
              <a:t> the term</a:t>
            </a:r>
          </a:p>
          <a:p>
            <a:r>
              <a:rPr lang="nb-NO" sz="4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Training </a:t>
            </a:r>
            <a:r>
              <a:rPr lang="nb-NO" sz="44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Candidate</a:t>
            </a:r>
            <a:endParaRPr lang="nb-NO" sz="4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5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1547664" y="1700808"/>
            <a:ext cx="6120680" cy="4596516"/>
          </a:xfrm>
        </p:spPr>
        <p:txBody>
          <a:bodyPr>
            <a:normAutofit/>
          </a:bodyPr>
          <a:lstStyle/>
          <a:p>
            <a:r>
              <a:rPr lang="nb-NO" b="1" dirty="0" smtClean="0"/>
              <a:t>Age: 16 to 24 </a:t>
            </a:r>
            <a:r>
              <a:rPr lang="nb-NO" b="1" dirty="0" err="1" smtClean="0"/>
              <a:t>years</a:t>
            </a:r>
            <a:r>
              <a:rPr lang="nb-NO" b="1" dirty="0" smtClean="0"/>
              <a:t> </a:t>
            </a:r>
            <a:r>
              <a:rPr lang="nb-NO" b="1" dirty="0" err="1" smtClean="0"/>
              <a:t>old</a:t>
            </a:r>
            <a:endParaRPr lang="nb-NO" b="1" dirty="0" smtClean="0"/>
          </a:p>
          <a:p>
            <a:r>
              <a:rPr lang="nb-NO" b="1" dirty="0" smtClean="0"/>
              <a:t>Right to </a:t>
            </a:r>
            <a:r>
              <a:rPr lang="nb-NO" b="1" dirty="0" err="1" smtClean="0"/>
              <a:t>secondary</a:t>
            </a:r>
            <a:r>
              <a:rPr lang="nb-NO" b="1" dirty="0" smtClean="0"/>
              <a:t> </a:t>
            </a:r>
            <a:r>
              <a:rPr lang="nb-NO" b="1" dirty="0" err="1" smtClean="0"/>
              <a:t>school</a:t>
            </a:r>
            <a:endParaRPr lang="nb-NO" b="1" dirty="0" smtClean="0"/>
          </a:p>
          <a:p>
            <a:r>
              <a:rPr lang="nb-NO" b="1" dirty="0" err="1" smtClean="0"/>
              <a:t>Wishes</a:t>
            </a:r>
            <a:r>
              <a:rPr lang="nb-NO" b="1" dirty="0" smtClean="0"/>
              <a:t> </a:t>
            </a:r>
            <a:r>
              <a:rPr lang="nb-NO" b="1" dirty="0" err="1" smtClean="0"/>
              <a:t>apprenticeship</a:t>
            </a:r>
            <a:endParaRPr lang="nb-NO" b="1" dirty="0" smtClean="0"/>
          </a:p>
          <a:p>
            <a:r>
              <a:rPr lang="nb-NO" b="1" dirty="0" err="1" smtClean="0"/>
              <a:t>Possible</a:t>
            </a:r>
            <a:r>
              <a:rPr lang="nb-NO" b="1" dirty="0" smtClean="0"/>
              <a:t> </a:t>
            </a:r>
            <a:r>
              <a:rPr lang="nb-NO" b="1" dirty="0" err="1"/>
              <a:t>f</a:t>
            </a:r>
            <a:r>
              <a:rPr lang="nb-NO" b="1" dirty="0" err="1" smtClean="0"/>
              <a:t>uture</a:t>
            </a:r>
            <a:r>
              <a:rPr lang="nb-NO" b="1" dirty="0" smtClean="0"/>
              <a:t> </a:t>
            </a:r>
            <a:r>
              <a:rPr lang="nb-NO" b="1" dirty="0" err="1" smtClean="0"/>
              <a:t>job</a:t>
            </a:r>
            <a:r>
              <a:rPr lang="nb-NO" b="1" dirty="0" smtClean="0"/>
              <a:t> -  </a:t>
            </a:r>
          </a:p>
          <a:p>
            <a:pPr lvl="1"/>
            <a:r>
              <a:rPr lang="nb-NO" b="1" dirty="0" err="1" smtClean="0"/>
              <a:t>Ordinary</a:t>
            </a:r>
            <a:r>
              <a:rPr lang="nb-NO" b="1" dirty="0" smtClean="0"/>
              <a:t> </a:t>
            </a:r>
            <a:r>
              <a:rPr lang="nb-NO" b="1" dirty="0" err="1" smtClean="0"/>
              <a:t>job</a:t>
            </a:r>
            <a:r>
              <a:rPr lang="nb-NO" b="1" dirty="0" smtClean="0"/>
              <a:t> </a:t>
            </a:r>
          </a:p>
          <a:p>
            <a:pPr lvl="1"/>
            <a:r>
              <a:rPr lang="nb-NO" b="1" dirty="0" err="1" smtClean="0"/>
              <a:t>Adapted</a:t>
            </a:r>
            <a:r>
              <a:rPr lang="nb-NO" b="1" dirty="0" smtClean="0"/>
              <a:t> </a:t>
            </a:r>
            <a:r>
              <a:rPr lang="nb-NO" b="1" dirty="0" err="1" smtClean="0"/>
              <a:t>job</a:t>
            </a:r>
            <a:r>
              <a:rPr lang="nb-NO" b="1" dirty="0" smtClean="0"/>
              <a:t> </a:t>
            </a:r>
          </a:p>
          <a:p>
            <a:pPr lvl="1"/>
            <a:r>
              <a:rPr lang="nb-NO" b="1" dirty="0" smtClean="0"/>
              <a:t>Combination </a:t>
            </a:r>
          </a:p>
          <a:p>
            <a:r>
              <a:rPr lang="nb-NO" b="1" dirty="0" smtClean="0"/>
              <a:t>1:5 </a:t>
            </a:r>
            <a:r>
              <a:rPr lang="nb-NO" b="1" dirty="0" err="1" smtClean="0"/>
              <a:t>function</a:t>
            </a:r>
            <a:r>
              <a:rPr lang="nb-NO" b="1" dirty="0" smtClean="0"/>
              <a:t> (1 supervisor: 5 training </a:t>
            </a:r>
            <a:r>
              <a:rPr lang="nb-NO" b="1" dirty="0" err="1" smtClean="0"/>
              <a:t>candidates</a:t>
            </a:r>
            <a:r>
              <a:rPr lang="nb-NO" b="1" dirty="0" smtClean="0"/>
              <a:t>)</a:t>
            </a:r>
          </a:p>
          <a:p>
            <a:r>
              <a:rPr lang="nb-NO" b="1" dirty="0" smtClean="0"/>
              <a:t>Close </a:t>
            </a:r>
            <a:r>
              <a:rPr lang="nb-NO" b="1" dirty="0" err="1" smtClean="0"/>
              <a:t>follow</a:t>
            </a:r>
            <a:r>
              <a:rPr lang="nb-NO" b="1" dirty="0" smtClean="0"/>
              <a:t>-up</a:t>
            </a:r>
          </a:p>
          <a:p>
            <a:endParaRPr lang="nb-NO" dirty="0" smtClean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02416"/>
          </a:xfrm>
        </p:spPr>
        <p:txBody>
          <a:bodyPr>
            <a:normAutofit/>
          </a:bodyPr>
          <a:lstStyle/>
          <a:p>
            <a:r>
              <a:rPr lang="nb-NO" sz="3600" dirty="0" err="1"/>
              <a:t>C</a:t>
            </a:r>
            <a:r>
              <a:rPr lang="nb-NO" sz="3600" dirty="0" err="1" smtClean="0"/>
              <a:t>haracteristics</a:t>
            </a: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3600" dirty="0" smtClean="0"/>
              <a:t>Training </a:t>
            </a:r>
            <a:r>
              <a:rPr lang="nb-NO" sz="3600" dirty="0" err="1" smtClean="0"/>
              <a:t>Candidate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FB14-6F83-4696-8BE9-70AC706EF7CA}" type="datetime2">
              <a:rPr lang="en-US" smtClean="0"/>
              <a:t>Tuesday, June 03, 2014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Bild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885417"/>
            <a:ext cx="756084" cy="47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01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4012-62B0-4376-90AC-5EAEDF996AB9}" type="datetime2">
              <a:rPr lang="en-US" smtClean="0"/>
              <a:t>Tuesday, June 03, 2014</a:t>
            </a:fld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Areas </a:t>
            </a:r>
            <a:r>
              <a:rPr lang="nb-NO" b="1" dirty="0" err="1"/>
              <a:t>of</a:t>
            </a:r>
            <a:r>
              <a:rPr lang="nb-NO" b="1" dirty="0"/>
              <a:t> </a:t>
            </a:r>
            <a:r>
              <a:rPr lang="nb-NO" b="1" dirty="0" err="1"/>
              <a:t>challenge</a:t>
            </a:r>
            <a:r>
              <a:rPr lang="nb-NO" b="1" dirty="0"/>
              <a:t>:</a:t>
            </a:r>
            <a:br>
              <a:rPr lang="nb-NO" b="1" dirty="0"/>
            </a:br>
            <a:endParaRPr lang="nb-NO" dirty="0"/>
          </a:p>
        </p:txBody>
      </p:sp>
      <p:sp>
        <p:nvSpPr>
          <p:cNvPr id="7" name="Plassholder for innhold 1"/>
          <p:cNvSpPr txBox="1"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nb-NO" b="1" dirty="0" err="1" smtClean="0"/>
              <a:t>Retardation</a:t>
            </a:r>
            <a:endParaRPr lang="nb-NO" b="1" dirty="0" smtClean="0"/>
          </a:p>
          <a:p>
            <a:pPr lvl="1"/>
            <a:r>
              <a:rPr lang="nb-NO" b="1" dirty="0" err="1" smtClean="0"/>
              <a:t>Develeopment</a:t>
            </a:r>
            <a:r>
              <a:rPr lang="nb-NO" b="1" dirty="0" smtClean="0"/>
              <a:t> </a:t>
            </a:r>
            <a:r>
              <a:rPr lang="nb-NO" b="1" dirty="0" err="1" smtClean="0"/>
              <a:t>disorder</a:t>
            </a:r>
            <a:endParaRPr lang="nb-NO" b="1" dirty="0" smtClean="0"/>
          </a:p>
          <a:p>
            <a:pPr lvl="1"/>
            <a:r>
              <a:rPr lang="nb-NO" b="1" dirty="0" err="1" smtClean="0"/>
              <a:t>Psychiatry</a:t>
            </a:r>
            <a:endParaRPr lang="nb-NO" b="1" dirty="0" smtClean="0"/>
          </a:p>
          <a:p>
            <a:pPr lvl="1"/>
            <a:r>
              <a:rPr lang="nb-NO" b="1" dirty="0" err="1" smtClean="0"/>
              <a:t>Substance</a:t>
            </a:r>
            <a:r>
              <a:rPr lang="nb-NO" b="1" dirty="0" smtClean="0"/>
              <a:t> </a:t>
            </a:r>
            <a:r>
              <a:rPr lang="nb-NO" b="1" dirty="0" err="1" smtClean="0"/>
              <a:t>abuse</a:t>
            </a:r>
            <a:r>
              <a:rPr lang="nb-NO" b="1" dirty="0" smtClean="0"/>
              <a:t> problems</a:t>
            </a:r>
          </a:p>
          <a:p>
            <a:pPr lvl="1"/>
            <a:r>
              <a:rPr lang="nb-NO" b="1" dirty="0" err="1"/>
              <a:t>S</a:t>
            </a:r>
            <a:r>
              <a:rPr lang="nb-NO" b="1" dirty="0" err="1" smtClean="0"/>
              <a:t>ocial</a:t>
            </a:r>
            <a:r>
              <a:rPr lang="nb-NO" b="1" dirty="0" smtClean="0"/>
              <a:t>/</a:t>
            </a:r>
            <a:r>
              <a:rPr lang="nb-NO" b="1" dirty="0" err="1" smtClean="0"/>
              <a:t>emotional</a:t>
            </a:r>
            <a:r>
              <a:rPr lang="nb-NO" b="1" dirty="0" smtClean="0"/>
              <a:t> </a:t>
            </a:r>
            <a:r>
              <a:rPr lang="nb-NO" b="1" dirty="0" err="1" smtClean="0"/>
              <a:t>challenges</a:t>
            </a:r>
            <a:r>
              <a:rPr lang="nb-NO" b="1" dirty="0" smtClean="0"/>
              <a:t> </a:t>
            </a:r>
          </a:p>
          <a:p>
            <a:pPr lvl="1"/>
            <a:r>
              <a:rPr lang="nb-NO" b="1" dirty="0" smtClean="0"/>
              <a:t>ADHD/ADD, </a:t>
            </a:r>
          </a:p>
          <a:p>
            <a:pPr lvl="1"/>
            <a:r>
              <a:rPr lang="nb-NO" b="1" dirty="0"/>
              <a:t>L</a:t>
            </a:r>
            <a:r>
              <a:rPr lang="nb-NO" b="1" dirty="0" smtClean="0"/>
              <a:t>earning </a:t>
            </a:r>
            <a:r>
              <a:rPr lang="nb-NO" b="1" dirty="0" err="1" smtClean="0"/>
              <a:t>disabilities</a:t>
            </a:r>
            <a:r>
              <a:rPr lang="nb-NO" b="1" dirty="0" smtClean="0"/>
              <a:t>, </a:t>
            </a:r>
          </a:p>
          <a:p>
            <a:pPr lvl="1"/>
            <a:r>
              <a:rPr lang="nb-NO" b="1" dirty="0" err="1" smtClean="0"/>
              <a:t>Many</a:t>
            </a:r>
            <a:r>
              <a:rPr lang="nb-NO" b="1" dirty="0" smtClean="0"/>
              <a:t> without </a:t>
            </a:r>
            <a:r>
              <a:rPr lang="nb-NO" b="1" dirty="0" err="1" smtClean="0"/>
              <a:t>diagnosis</a:t>
            </a:r>
            <a:endParaRPr lang="nb-NO" b="1" dirty="0" smtClean="0"/>
          </a:p>
          <a:p>
            <a:endParaRPr lang="nb-NO" dirty="0" smtClean="0"/>
          </a:p>
        </p:txBody>
      </p:sp>
      <p:pic>
        <p:nvPicPr>
          <p:cNvPr id="8" name="Bild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77272"/>
            <a:ext cx="75608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95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680520"/>
          </a:xfrm>
        </p:spPr>
        <p:txBody>
          <a:bodyPr/>
          <a:lstStyle/>
          <a:p>
            <a:r>
              <a:rPr lang="nb-NO" sz="2800" b="1" dirty="0" err="1" smtClean="0"/>
              <a:t>Obtains</a:t>
            </a:r>
            <a:r>
              <a:rPr lang="nb-NO" sz="2800" b="1" dirty="0" smtClean="0"/>
              <a:t> a </a:t>
            </a:r>
            <a:r>
              <a:rPr lang="nb-NO" sz="2800" b="1" dirty="0" err="1" smtClean="0"/>
              <a:t>certificate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specific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competence</a:t>
            </a:r>
            <a:r>
              <a:rPr lang="nb-NO" sz="2800" b="1" dirty="0"/>
              <a:t> </a:t>
            </a:r>
            <a:r>
              <a:rPr lang="nb-NO" sz="2800" b="1" dirty="0" err="1" smtClean="0"/>
              <a:t>with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fewer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topics</a:t>
            </a:r>
            <a:r>
              <a:rPr lang="nb-NO" sz="2800" b="1" dirty="0" smtClean="0"/>
              <a:t>/goals </a:t>
            </a:r>
            <a:r>
              <a:rPr lang="nb-NO" sz="2800" b="1" dirty="0" err="1" smtClean="0"/>
              <a:t>than</a:t>
            </a:r>
            <a:r>
              <a:rPr lang="nb-NO" sz="2800" b="1" dirty="0" smtClean="0"/>
              <a:t> a </a:t>
            </a:r>
            <a:r>
              <a:rPr lang="nb-NO" sz="2800" b="1" dirty="0" err="1" smtClean="0"/>
              <a:t>fully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tradesman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certificate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demands</a:t>
            </a:r>
            <a:r>
              <a:rPr lang="nb-NO" sz="2800" b="1" dirty="0" smtClean="0"/>
              <a:t>.</a:t>
            </a:r>
          </a:p>
          <a:p>
            <a:r>
              <a:rPr lang="nb-NO" sz="2800" b="1" dirty="0" smtClean="0"/>
              <a:t>The </a:t>
            </a:r>
            <a:r>
              <a:rPr lang="nb-NO" sz="2800" b="1" dirty="0" err="1" smtClean="0"/>
              <a:t>certificate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competence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may</a:t>
            </a:r>
            <a:r>
              <a:rPr lang="nb-NO" sz="2800" b="1" dirty="0" smtClean="0"/>
              <a:t> be a base for a full </a:t>
            </a:r>
            <a:r>
              <a:rPr lang="nb-NO" sz="2800" b="1" dirty="0" err="1" smtClean="0"/>
              <a:t>tradesmans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licence</a:t>
            </a:r>
            <a:r>
              <a:rPr lang="nb-NO" sz="2800" b="1" dirty="0" smtClean="0"/>
              <a:t>. (</a:t>
            </a:r>
            <a:r>
              <a:rPr lang="nb-NO" sz="2800" b="1" dirty="0" err="1" smtClean="0"/>
              <a:t>carpenter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cook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gardener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etc</a:t>
            </a:r>
            <a:r>
              <a:rPr lang="nb-NO" sz="2800" b="1" dirty="0" smtClean="0"/>
              <a:t>)</a:t>
            </a:r>
          </a:p>
          <a:p>
            <a:r>
              <a:rPr lang="nb-NO" sz="2800" b="1" dirty="0" err="1" smtClean="0"/>
              <a:t>Some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will</a:t>
            </a:r>
            <a:r>
              <a:rPr lang="nb-NO" sz="2800" b="1" dirty="0" smtClean="0"/>
              <a:t> be </a:t>
            </a:r>
            <a:r>
              <a:rPr lang="nb-NO" sz="2800" b="1" dirty="0" err="1" smtClean="0"/>
              <a:t>able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with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assistance</a:t>
            </a:r>
            <a:r>
              <a:rPr lang="nb-NO" sz="2800" b="1" dirty="0" smtClean="0"/>
              <a:t>,  to </a:t>
            </a:r>
            <a:r>
              <a:rPr lang="nb-NO" sz="2800" b="1" dirty="0" err="1" smtClean="0"/>
              <a:t>find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ordinary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jobs</a:t>
            </a:r>
            <a:endParaRPr lang="nb-NO" sz="2800" b="1" dirty="0" smtClean="0"/>
          </a:p>
          <a:p>
            <a:r>
              <a:rPr lang="nb-NO" sz="2800" b="1" dirty="0" err="1" smtClean="0"/>
              <a:t>Some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will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find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their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place</a:t>
            </a:r>
            <a:r>
              <a:rPr lang="nb-NO" sz="2800" b="1" dirty="0" smtClean="0"/>
              <a:t> in </a:t>
            </a:r>
            <a:r>
              <a:rPr lang="nb-NO" sz="2800" b="1" dirty="0" err="1" smtClean="0"/>
              <a:t>work-sites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with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adapted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work</a:t>
            </a:r>
            <a:r>
              <a:rPr lang="nb-NO" sz="2800" b="1" dirty="0" smtClean="0"/>
              <a:t>.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Training </a:t>
            </a:r>
            <a:r>
              <a:rPr lang="nb-NO" dirty="0" err="1" smtClean="0"/>
              <a:t>Candidate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«Apprentice </a:t>
            </a:r>
            <a:r>
              <a:rPr lang="nb-NO" dirty="0" err="1" smtClean="0"/>
              <a:t>Light</a:t>
            </a:r>
            <a:r>
              <a:rPr lang="nb-NO" dirty="0" smtClean="0"/>
              <a:t>»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4058"/>
            <a:ext cx="756084" cy="475742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3DA2-61BB-43AF-9EFA-B8B07F52F45E}" type="datetime2">
              <a:rPr lang="en-US" smtClean="0"/>
              <a:t>Tuesday, June 03, 2014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3995936" y="6281006"/>
            <a:ext cx="1161826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7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988840"/>
            <a:ext cx="7588365" cy="4137323"/>
          </a:xfrm>
        </p:spPr>
        <p:txBody>
          <a:bodyPr>
            <a:noAutofit/>
          </a:bodyPr>
          <a:lstStyle/>
          <a:p>
            <a:r>
              <a:rPr lang="nb-NO" sz="2800" b="1" dirty="0" smtClean="0"/>
              <a:t>Our «</a:t>
            </a:r>
            <a:r>
              <a:rPr lang="nb-NO" sz="2800" b="1" dirty="0" err="1" smtClean="0"/>
              <a:t>Adapted</a:t>
            </a:r>
            <a:r>
              <a:rPr lang="nb-NO" sz="2800" b="1" dirty="0" smtClean="0"/>
              <a:t> </a:t>
            </a:r>
            <a:r>
              <a:rPr lang="nb-NO" sz="2800" b="1" dirty="0" err="1"/>
              <a:t>V</a:t>
            </a:r>
            <a:r>
              <a:rPr lang="nb-NO" sz="2800" b="1" dirty="0" err="1" smtClean="0"/>
              <a:t>ocational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Apprenticeship</a:t>
            </a:r>
            <a:r>
              <a:rPr lang="nb-NO" sz="2800" b="1" dirty="0" smtClean="0"/>
              <a:t>» is </a:t>
            </a:r>
            <a:r>
              <a:rPr lang="nb-NO" sz="2800" b="1" dirty="0" err="1" smtClean="0"/>
              <a:t>based</a:t>
            </a:r>
            <a:r>
              <a:rPr lang="nb-NO" sz="2800" b="1" dirty="0" smtClean="0"/>
              <a:t> in the </a:t>
            </a:r>
            <a:r>
              <a:rPr lang="nb-NO" sz="2800" b="1" dirty="0" err="1"/>
              <a:t>N</a:t>
            </a:r>
            <a:r>
              <a:rPr lang="nb-NO" sz="2800" b="1" dirty="0" err="1" smtClean="0"/>
              <a:t>orwegain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legislation</a:t>
            </a:r>
            <a:r>
              <a:rPr lang="nb-NO" sz="2800" b="1" dirty="0" smtClean="0"/>
              <a:t>: </a:t>
            </a:r>
            <a:r>
              <a:rPr lang="nb-NO" sz="2800" b="1" i="1" dirty="0" smtClean="0"/>
              <a:t>«</a:t>
            </a:r>
            <a:r>
              <a:rPr lang="nb-NO" sz="2800" b="1" i="1" dirty="0" err="1" smtClean="0"/>
              <a:t>every</a:t>
            </a:r>
            <a:r>
              <a:rPr lang="nb-NO" sz="2800" b="1" i="1" dirty="0" smtClean="0"/>
              <a:t> </a:t>
            </a:r>
            <a:r>
              <a:rPr lang="nb-NO" sz="2800" b="1" i="1" dirty="0" err="1" smtClean="0"/>
              <a:t>youth</a:t>
            </a:r>
            <a:r>
              <a:rPr lang="nb-NO" sz="2800" b="1" i="1" dirty="0" smtClean="0"/>
              <a:t> has a right to 3 </a:t>
            </a:r>
            <a:r>
              <a:rPr lang="nb-NO" sz="2800" b="1" i="1" dirty="0" err="1" smtClean="0"/>
              <a:t>years</a:t>
            </a:r>
            <a:r>
              <a:rPr lang="nb-NO" sz="2800" b="1" i="1" dirty="0" smtClean="0"/>
              <a:t> </a:t>
            </a:r>
            <a:r>
              <a:rPr lang="nb-NO" sz="2800" b="1" i="1" dirty="0" err="1" smtClean="0"/>
              <a:t>free</a:t>
            </a:r>
            <a:r>
              <a:rPr lang="nb-NO" sz="2800" b="1" i="1" dirty="0" smtClean="0"/>
              <a:t> </a:t>
            </a:r>
            <a:r>
              <a:rPr lang="nb-NO" sz="2800" b="1" i="1" dirty="0" err="1" smtClean="0"/>
              <a:t>secondary</a:t>
            </a:r>
            <a:r>
              <a:rPr lang="nb-NO" sz="2800" b="1" i="1" dirty="0" smtClean="0"/>
              <a:t> </a:t>
            </a:r>
            <a:r>
              <a:rPr lang="nb-NO" sz="2800" b="1" i="1" dirty="0" err="1" smtClean="0"/>
              <a:t>education</a:t>
            </a:r>
            <a:r>
              <a:rPr lang="nb-NO" sz="2800" b="1" i="1" dirty="0" smtClean="0"/>
              <a:t> (</a:t>
            </a:r>
            <a:r>
              <a:rPr lang="nb-NO" sz="2800" b="1" i="1" dirty="0" err="1" smtClean="0"/>
              <a:t>high</a:t>
            </a:r>
            <a:r>
              <a:rPr lang="nb-NO" sz="2800" b="1" i="1" dirty="0" smtClean="0"/>
              <a:t> </a:t>
            </a:r>
            <a:r>
              <a:rPr lang="nb-NO" sz="2800" b="1" i="1" dirty="0" err="1" smtClean="0"/>
              <a:t>school</a:t>
            </a:r>
            <a:r>
              <a:rPr lang="nb-NO" sz="2800" b="1" i="1" dirty="0" smtClean="0"/>
              <a:t>)»</a:t>
            </a:r>
            <a:r>
              <a:rPr lang="nb-NO" sz="2800" b="1" dirty="0" smtClean="0"/>
              <a:t>.</a:t>
            </a:r>
          </a:p>
          <a:p>
            <a:r>
              <a:rPr lang="nb-NO" sz="2800" b="1" dirty="0" smtClean="0"/>
              <a:t>This </a:t>
            </a:r>
            <a:r>
              <a:rPr lang="nb-NO" sz="2800" b="1" dirty="0" err="1" smtClean="0"/>
              <a:t>may</a:t>
            </a:r>
            <a:r>
              <a:rPr lang="nb-NO" sz="2800" b="1" dirty="0" smtClean="0"/>
              <a:t> be </a:t>
            </a:r>
            <a:r>
              <a:rPr lang="nb-NO" sz="2800" b="1" dirty="0" err="1" smtClean="0"/>
              <a:t>defined</a:t>
            </a:r>
            <a:r>
              <a:rPr lang="nb-NO" sz="2800" b="1" dirty="0" smtClean="0"/>
              <a:t> as 2 </a:t>
            </a:r>
            <a:r>
              <a:rPr lang="nb-NO" sz="2800" b="1" dirty="0" err="1" smtClean="0"/>
              <a:t>years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school</a:t>
            </a:r>
            <a:r>
              <a:rPr lang="nb-NO" sz="2800" b="1" dirty="0" smtClean="0"/>
              <a:t> + 2 </a:t>
            </a:r>
            <a:r>
              <a:rPr lang="nb-NO" sz="2800" b="1" dirty="0" err="1" smtClean="0"/>
              <a:t>years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vocation</a:t>
            </a:r>
            <a:r>
              <a:rPr lang="nb-NO" sz="2800" b="1" dirty="0" smtClean="0"/>
              <a:t> training </a:t>
            </a:r>
            <a:r>
              <a:rPr lang="nb-NO" sz="2800" b="1" dirty="0" err="1" smtClean="0"/>
              <a:t>leading</a:t>
            </a:r>
            <a:r>
              <a:rPr lang="nb-NO" sz="2800" b="1" dirty="0" smtClean="0"/>
              <a:t> up to </a:t>
            </a:r>
            <a:r>
              <a:rPr lang="nb-NO" sz="2800" b="1" dirty="0" err="1" smtClean="0"/>
              <a:t>certificate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skilled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worker</a:t>
            </a:r>
            <a:r>
              <a:rPr lang="nb-NO" sz="2800" b="1" dirty="0" smtClean="0"/>
              <a:t>.</a:t>
            </a:r>
          </a:p>
          <a:p>
            <a:r>
              <a:rPr lang="nb-NO" sz="2800" b="1" dirty="0" smtClean="0"/>
              <a:t>Or… 4 </a:t>
            </a:r>
            <a:r>
              <a:rPr lang="nb-NO" sz="2800" b="1" dirty="0" err="1" smtClean="0"/>
              <a:t>years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vocational</a:t>
            </a:r>
            <a:r>
              <a:rPr lang="nb-NO" sz="2800" b="1" dirty="0" smtClean="0"/>
              <a:t> on-the-</a:t>
            </a:r>
            <a:r>
              <a:rPr lang="nb-NO" sz="2800" b="1" dirty="0" err="1" smtClean="0"/>
              <a:t>job</a:t>
            </a:r>
            <a:r>
              <a:rPr lang="nb-NO" sz="2800" b="1" dirty="0" smtClean="0"/>
              <a:t> training</a:t>
            </a:r>
            <a:endParaRPr lang="nb-NO" sz="2800" b="1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Foundation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08508"/>
            <a:ext cx="1152128" cy="576064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7246-4CC9-4A73-9E24-630CDA595C3A}" type="datetime2">
              <a:rPr lang="en-US" smtClean="0"/>
              <a:t>Tuesday, June 03, 2014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536504"/>
          </a:xfrm>
        </p:spPr>
        <p:txBody>
          <a:bodyPr>
            <a:normAutofit/>
          </a:bodyPr>
          <a:lstStyle/>
          <a:p>
            <a:r>
              <a:rPr lang="nb-NO" sz="2800" b="1" dirty="0" err="1" smtClean="0"/>
              <a:t>Youth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with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special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need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adaptation</a:t>
            </a:r>
            <a:r>
              <a:rPr lang="nb-NO" sz="2800" b="1" dirty="0" smtClean="0"/>
              <a:t> to </a:t>
            </a:r>
            <a:r>
              <a:rPr lang="nb-NO" sz="2800" b="1" dirty="0" err="1" smtClean="0"/>
              <a:t>function</a:t>
            </a:r>
            <a:r>
              <a:rPr lang="nb-NO" sz="2800" b="1" dirty="0" smtClean="0"/>
              <a:t> in a </a:t>
            </a:r>
            <a:r>
              <a:rPr lang="nb-NO" sz="2800" b="1" dirty="0" err="1" smtClean="0"/>
              <a:t>job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will</a:t>
            </a:r>
            <a:r>
              <a:rPr lang="nb-NO" sz="2800" b="1" dirty="0" smtClean="0"/>
              <a:t> prior to </a:t>
            </a:r>
            <a:r>
              <a:rPr lang="nb-NO" sz="2800" b="1" dirty="0" err="1" smtClean="0"/>
              <a:t>job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need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facilitating</a:t>
            </a:r>
            <a:r>
              <a:rPr lang="nb-NO" sz="2800" b="1" dirty="0" smtClean="0"/>
              <a:t> the training.</a:t>
            </a:r>
          </a:p>
          <a:p>
            <a:r>
              <a:rPr lang="nb-NO" sz="2800" b="1" dirty="0" smtClean="0"/>
              <a:t>Normal </a:t>
            </a:r>
            <a:r>
              <a:rPr lang="nb-NO" sz="2800" b="1" dirty="0" err="1" smtClean="0"/>
              <a:t>working</a:t>
            </a:r>
            <a:r>
              <a:rPr lang="nb-NO" sz="2800" b="1" dirty="0" smtClean="0"/>
              <a:t> arenas (</a:t>
            </a:r>
            <a:r>
              <a:rPr lang="nb-NO" sz="2800" b="1" dirty="0" err="1" smtClean="0"/>
              <a:t>carpentry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kitchens</a:t>
            </a:r>
            <a:r>
              <a:rPr lang="nb-NO" sz="2800" b="1" dirty="0" smtClean="0"/>
              <a:t>, </a:t>
            </a:r>
            <a:r>
              <a:rPr lang="nb-NO" sz="2800" b="1" dirty="0" err="1" smtClean="0"/>
              <a:t>warehouses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etc</a:t>
            </a:r>
            <a:r>
              <a:rPr lang="nb-NO" sz="2800" b="1" dirty="0" smtClean="0"/>
              <a:t>) </a:t>
            </a:r>
            <a:r>
              <a:rPr lang="nb-NO" sz="2800" b="1" dirty="0" err="1" smtClean="0"/>
              <a:t>will</a:t>
            </a:r>
            <a:r>
              <a:rPr lang="nb-NO" sz="2800" b="1" dirty="0" smtClean="0"/>
              <a:t> be </a:t>
            </a:r>
            <a:r>
              <a:rPr lang="nb-NO" sz="2800" b="1" dirty="0" err="1" smtClean="0"/>
              <a:t>able</a:t>
            </a:r>
            <a:r>
              <a:rPr lang="nb-NO" sz="2800" b="1" dirty="0" smtClean="0"/>
              <a:t> to transfer </a:t>
            </a:r>
            <a:r>
              <a:rPr lang="nb-NO" sz="2800" b="1" dirty="0" err="1" smtClean="0"/>
              <a:t>their</a:t>
            </a:r>
            <a:r>
              <a:rPr lang="nb-NO" sz="2800" b="1" dirty="0" smtClean="0"/>
              <a:t> trade to </a:t>
            </a:r>
            <a:r>
              <a:rPr lang="nb-NO" sz="2800" b="1" dirty="0" err="1" smtClean="0"/>
              <a:t>ordinary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apprentices</a:t>
            </a:r>
            <a:r>
              <a:rPr lang="nb-NO" sz="2800" b="1" dirty="0" smtClean="0"/>
              <a:t> – </a:t>
            </a:r>
            <a:r>
              <a:rPr lang="nb-NO" sz="2800" b="1" dirty="0" err="1" smtClean="0"/>
              <a:t>but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they</a:t>
            </a:r>
            <a:r>
              <a:rPr lang="nb-NO" sz="2800" b="1" dirty="0" smtClean="0"/>
              <a:t> do not have the skills to handle </a:t>
            </a:r>
            <a:r>
              <a:rPr lang="nb-NO" sz="2800" b="1" dirty="0" err="1" smtClean="0"/>
              <a:t>youth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with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special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needs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of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facilitation</a:t>
            </a:r>
            <a:r>
              <a:rPr lang="nb-NO" sz="2800" b="1" dirty="0" smtClean="0"/>
              <a:t>/</a:t>
            </a:r>
            <a:r>
              <a:rPr lang="nb-NO" sz="2800" b="1" dirty="0" err="1" smtClean="0"/>
              <a:t>adaptation</a:t>
            </a:r>
            <a:r>
              <a:rPr lang="nb-NO" sz="2800" b="1" dirty="0" smtClean="0"/>
              <a:t>.</a:t>
            </a:r>
          </a:p>
          <a:p>
            <a:r>
              <a:rPr lang="nb-NO" sz="3200" b="1" dirty="0" smtClean="0"/>
              <a:t>BUT WE DO ! </a:t>
            </a:r>
            <a:r>
              <a:rPr lang="nb-NO" sz="2800" b="1" dirty="0" smtClean="0"/>
              <a:t>(</a:t>
            </a:r>
            <a:r>
              <a:rPr lang="nb-NO" sz="2600" b="1" dirty="0" smtClean="0"/>
              <a:t>the </a:t>
            </a:r>
            <a:r>
              <a:rPr lang="nb-NO" sz="2600" b="1" dirty="0" err="1" smtClean="0"/>
              <a:t>Rehabilitation</a:t>
            </a:r>
            <a:r>
              <a:rPr lang="nb-NO" sz="2600" b="1" dirty="0" smtClean="0"/>
              <a:t> </a:t>
            </a:r>
            <a:r>
              <a:rPr lang="nb-NO" sz="2600" b="1" dirty="0" err="1"/>
              <a:t>E</a:t>
            </a:r>
            <a:r>
              <a:rPr lang="nb-NO" sz="2600" b="1" dirty="0" err="1" smtClean="0"/>
              <a:t>nterprices</a:t>
            </a:r>
            <a:r>
              <a:rPr lang="nb-NO" sz="1900" dirty="0" smtClean="0"/>
              <a:t>)</a:t>
            </a:r>
            <a:endParaRPr lang="nb-NO" sz="1900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OKTAV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77272"/>
            <a:ext cx="936104" cy="432048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50FB2-AA76-463B-BD15-4FB84DE2C6BD}" type="datetime2">
              <a:rPr lang="en-US" smtClean="0"/>
              <a:t>Tuesday, June 03, 2014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1547664" y="1016732"/>
            <a:ext cx="7128791" cy="5292588"/>
          </a:xfrm>
        </p:spPr>
        <p:txBody>
          <a:bodyPr>
            <a:noAutofit/>
          </a:bodyPr>
          <a:lstStyle/>
          <a:p>
            <a:r>
              <a:rPr lang="nb-NO" b="1" dirty="0" smtClean="0">
                <a:solidFill>
                  <a:schemeClr val="tx1"/>
                </a:solidFill>
              </a:rPr>
              <a:t>School </a:t>
            </a:r>
            <a:r>
              <a:rPr lang="nb-NO" b="1" dirty="0" err="1" smtClean="0">
                <a:solidFill>
                  <a:schemeClr val="tx1"/>
                </a:solidFill>
              </a:rPr>
              <a:t>may</a:t>
            </a:r>
            <a:r>
              <a:rPr lang="nb-NO" b="1" dirty="0" smtClean="0">
                <a:solidFill>
                  <a:schemeClr val="tx1"/>
                </a:solidFill>
              </a:rPr>
              <a:t> not </a:t>
            </a:r>
            <a:r>
              <a:rPr lang="nb-NO" b="1" dirty="0" err="1" smtClean="0">
                <a:solidFill>
                  <a:schemeClr val="tx1"/>
                </a:solidFill>
              </a:rPr>
              <a:t>always</a:t>
            </a:r>
            <a:r>
              <a:rPr lang="nb-NO" b="1" dirty="0" smtClean="0">
                <a:solidFill>
                  <a:schemeClr val="tx1"/>
                </a:solidFill>
              </a:rPr>
              <a:t> be the right arena for </a:t>
            </a:r>
            <a:r>
              <a:rPr lang="nb-NO" b="1" dirty="0" err="1" smtClean="0">
                <a:solidFill>
                  <a:schemeClr val="tx1"/>
                </a:solidFill>
              </a:rPr>
              <a:t>learning</a:t>
            </a:r>
            <a:r>
              <a:rPr lang="nb-NO" b="1" dirty="0" smtClean="0">
                <a:solidFill>
                  <a:schemeClr val="tx1"/>
                </a:solidFill>
              </a:rPr>
              <a:t> a trade</a:t>
            </a:r>
          </a:p>
          <a:p>
            <a:r>
              <a:rPr lang="nb-NO" b="1" dirty="0" err="1" smtClean="0"/>
              <a:t>Workplaces</a:t>
            </a:r>
            <a:r>
              <a:rPr lang="nb-NO" b="1" dirty="0" smtClean="0"/>
              <a:t> </a:t>
            </a:r>
            <a:r>
              <a:rPr lang="nb-NO" b="1" dirty="0" err="1" smtClean="0"/>
              <a:t>dominated</a:t>
            </a:r>
            <a:r>
              <a:rPr lang="nb-NO" b="1" dirty="0" smtClean="0"/>
              <a:t> </a:t>
            </a:r>
            <a:r>
              <a:rPr lang="nb-NO" b="1" dirty="0"/>
              <a:t>in </a:t>
            </a:r>
            <a:r>
              <a:rPr lang="nb-NO" b="1" dirty="0" err="1"/>
              <a:t>number</a:t>
            </a:r>
            <a:r>
              <a:rPr lang="nb-NO" b="1" dirty="0"/>
              <a:t> by </a:t>
            </a:r>
            <a:r>
              <a:rPr lang="nb-NO" b="1" dirty="0" err="1" smtClean="0"/>
              <a:t>grown-ups</a:t>
            </a:r>
            <a:r>
              <a:rPr lang="nb-NO" b="1" dirty="0" smtClean="0"/>
              <a:t>, </a:t>
            </a:r>
            <a:r>
              <a:rPr lang="nb-NO" b="1" dirty="0" err="1" smtClean="0"/>
              <a:t>may</a:t>
            </a:r>
            <a:r>
              <a:rPr lang="nb-NO" b="1" dirty="0" smtClean="0"/>
              <a:t> have positive </a:t>
            </a:r>
            <a:r>
              <a:rPr lang="nb-NO" b="1" dirty="0" err="1" smtClean="0"/>
              <a:t>effect</a:t>
            </a:r>
            <a:r>
              <a:rPr lang="nb-NO" b="1" dirty="0" smtClean="0"/>
              <a:t>.</a:t>
            </a:r>
          </a:p>
          <a:p>
            <a:r>
              <a:rPr lang="nb-NO" b="1" dirty="0" smtClean="0"/>
              <a:t>Close </a:t>
            </a:r>
            <a:r>
              <a:rPr lang="nb-NO" b="1" dirty="0" err="1" smtClean="0"/>
              <a:t>follow</a:t>
            </a:r>
            <a:r>
              <a:rPr lang="nb-NO" b="1" dirty="0" smtClean="0"/>
              <a:t>-up in </a:t>
            </a:r>
            <a:r>
              <a:rPr lang="nb-NO" b="1" dirty="0" err="1" smtClean="0"/>
              <a:t>learning</a:t>
            </a:r>
            <a:r>
              <a:rPr lang="nb-NO" b="1" dirty="0" smtClean="0"/>
              <a:t> </a:t>
            </a:r>
            <a:r>
              <a:rPr lang="nb-NO" b="1" dirty="0" err="1" smtClean="0"/>
              <a:t>practical</a:t>
            </a:r>
            <a:r>
              <a:rPr lang="nb-NO" b="1" dirty="0" smtClean="0"/>
              <a:t> skills </a:t>
            </a:r>
            <a:r>
              <a:rPr lang="nb-NO" b="1" dirty="0" err="1" smtClean="0"/>
              <a:t>pays</a:t>
            </a:r>
            <a:r>
              <a:rPr lang="nb-NO" b="1" dirty="0" smtClean="0"/>
              <a:t> </a:t>
            </a:r>
            <a:r>
              <a:rPr lang="nb-NO" b="1" dirty="0" err="1" smtClean="0"/>
              <a:t>off</a:t>
            </a:r>
            <a:endParaRPr lang="nb-NO" b="1" dirty="0" smtClean="0"/>
          </a:p>
          <a:p>
            <a:r>
              <a:rPr lang="nb-NO" b="1" dirty="0" err="1" smtClean="0"/>
              <a:t>Decrease</a:t>
            </a:r>
            <a:r>
              <a:rPr lang="nb-NO" b="1" dirty="0" smtClean="0"/>
              <a:t>: </a:t>
            </a:r>
          </a:p>
          <a:p>
            <a:pPr lvl="1"/>
            <a:r>
              <a:rPr lang="nb-NO" sz="2000" b="1" dirty="0"/>
              <a:t>Fall-</a:t>
            </a:r>
            <a:r>
              <a:rPr lang="nb-NO" sz="2000" b="1" dirty="0" err="1"/>
              <a:t>out</a:t>
            </a:r>
            <a:r>
              <a:rPr lang="nb-NO" sz="2000" b="1" dirty="0"/>
              <a:t> from </a:t>
            </a:r>
            <a:r>
              <a:rPr lang="nb-NO" sz="2000" b="1" dirty="0" err="1"/>
              <a:t>school</a:t>
            </a:r>
            <a:r>
              <a:rPr lang="nb-NO" sz="2000" b="1" dirty="0"/>
              <a:t> (</a:t>
            </a:r>
            <a:r>
              <a:rPr lang="nb-NO" sz="2000" b="1" dirty="0" err="1"/>
              <a:t>quitters</a:t>
            </a:r>
            <a:r>
              <a:rPr lang="nb-NO" sz="2000" b="1" dirty="0"/>
              <a:t>)  </a:t>
            </a:r>
          </a:p>
          <a:p>
            <a:pPr lvl="1"/>
            <a:r>
              <a:rPr lang="nb-NO" sz="2000" b="1" dirty="0" err="1"/>
              <a:t>Number</a:t>
            </a:r>
            <a:r>
              <a:rPr lang="nb-NO" sz="2000" b="1" dirty="0"/>
              <a:t> </a:t>
            </a:r>
            <a:r>
              <a:rPr lang="nb-NO" sz="2000" b="1" dirty="0" err="1"/>
              <a:t>of</a:t>
            </a:r>
            <a:r>
              <a:rPr lang="nb-NO" sz="2000" b="1" dirty="0"/>
              <a:t> </a:t>
            </a:r>
            <a:r>
              <a:rPr lang="nb-NO" sz="2000" b="1" dirty="0" err="1"/>
              <a:t>youth</a:t>
            </a:r>
            <a:r>
              <a:rPr lang="nb-NO" sz="2000" b="1" dirty="0"/>
              <a:t> </a:t>
            </a:r>
            <a:r>
              <a:rPr lang="nb-NO" sz="2000" b="1" dirty="0" err="1" smtClean="0"/>
              <a:t>entering</a:t>
            </a:r>
            <a:r>
              <a:rPr lang="nb-NO" sz="2000" b="1" dirty="0" smtClean="0"/>
              <a:t> </a:t>
            </a:r>
            <a:r>
              <a:rPr lang="nb-NO" sz="2000" b="1" dirty="0" err="1"/>
              <a:t>disability</a:t>
            </a:r>
            <a:r>
              <a:rPr lang="nb-NO" sz="2000" b="1" dirty="0"/>
              <a:t> </a:t>
            </a:r>
            <a:r>
              <a:rPr lang="nb-NO" sz="2000" b="1" dirty="0" err="1"/>
              <a:t>pension</a:t>
            </a:r>
            <a:r>
              <a:rPr lang="nb-NO" sz="2000" b="1" dirty="0"/>
              <a:t> </a:t>
            </a:r>
          </a:p>
          <a:p>
            <a:r>
              <a:rPr lang="nb-NO" b="1" dirty="0" err="1" smtClean="0"/>
              <a:t>Increase</a:t>
            </a:r>
            <a:r>
              <a:rPr lang="nb-NO" b="1" dirty="0" smtClean="0"/>
              <a:t>: </a:t>
            </a:r>
          </a:p>
          <a:p>
            <a:pPr lvl="1"/>
            <a:r>
              <a:rPr lang="nb-NO" sz="2000" b="1" dirty="0" err="1" smtClean="0"/>
              <a:t>Quality</a:t>
            </a:r>
            <a:r>
              <a:rPr lang="nb-NO" sz="2000" b="1" dirty="0" smtClean="0"/>
              <a:t> </a:t>
            </a:r>
            <a:r>
              <a:rPr lang="nb-NO" sz="2000" b="1" dirty="0" err="1"/>
              <a:t>of</a:t>
            </a:r>
            <a:r>
              <a:rPr lang="nb-NO" sz="2000" b="1" dirty="0"/>
              <a:t> </a:t>
            </a:r>
            <a:r>
              <a:rPr lang="nb-NO" sz="2000" b="1" dirty="0" err="1"/>
              <a:t>life</a:t>
            </a:r>
            <a:r>
              <a:rPr lang="nb-NO" sz="2000" b="1" dirty="0"/>
              <a:t> – </a:t>
            </a:r>
            <a:endParaRPr lang="nb-NO" sz="2000" b="1" dirty="0" smtClean="0"/>
          </a:p>
          <a:p>
            <a:pPr lvl="1"/>
            <a:r>
              <a:rPr lang="nb-NO" sz="2000" b="1" dirty="0" err="1" smtClean="0"/>
              <a:t>proudness</a:t>
            </a:r>
            <a:r>
              <a:rPr lang="nb-NO" sz="2000" b="1" dirty="0" smtClean="0"/>
              <a:t> </a:t>
            </a:r>
            <a:r>
              <a:rPr lang="nb-NO" sz="2000" b="1" dirty="0"/>
              <a:t>– </a:t>
            </a:r>
            <a:endParaRPr lang="nb-NO" sz="2000" b="1" dirty="0" smtClean="0"/>
          </a:p>
          <a:p>
            <a:pPr lvl="1"/>
            <a:r>
              <a:rPr lang="nb-NO" sz="2000" b="1" dirty="0" err="1" smtClean="0"/>
              <a:t>self-esteem</a:t>
            </a:r>
            <a:endParaRPr lang="nb-NO" sz="2000" b="1" dirty="0"/>
          </a:p>
          <a:p>
            <a:r>
              <a:rPr lang="nb-NO" b="1" dirty="0" smtClean="0"/>
              <a:t>The </a:t>
            </a:r>
            <a:r>
              <a:rPr lang="nb-NO" b="1" i="1" dirty="0" smtClean="0"/>
              <a:t>«</a:t>
            </a:r>
            <a:r>
              <a:rPr lang="nb-NO" b="1" i="1" dirty="0" err="1" smtClean="0"/>
              <a:t>What</a:t>
            </a:r>
            <a:r>
              <a:rPr lang="nb-NO" b="1" i="1" dirty="0" smtClean="0"/>
              <a:t>-have-</a:t>
            </a:r>
            <a:r>
              <a:rPr lang="nb-NO" b="1" i="1" dirty="0" err="1" smtClean="0"/>
              <a:t>You</a:t>
            </a:r>
            <a:r>
              <a:rPr lang="nb-NO" b="1" i="1" dirty="0" smtClean="0"/>
              <a:t>-done-</a:t>
            </a:r>
            <a:r>
              <a:rPr lang="nb-NO" b="1" i="1" dirty="0" err="1" smtClean="0"/>
              <a:t>with</a:t>
            </a:r>
            <a:r>
              <a:rPr lang="nb-NO" b="1" i="1" dirty="0" smtClean="0"/>
              <a:t>-my-son»  </a:t>
            </a:r>
            <a:r>
              <a:rPr lang="nb-NO" b="1" dirty="0" smtClean="0"/>
              <a:t>story</a:t>
            </a: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5482952" cy="642400"/>
          </a:xfrm>
        </p:spPr>
        <p:txBody>
          <a:bodyPr>
            <a:normAutofit fontScale="90000"/>
          </a:bodyPr>
          <a:lstStyle/>
          <a:p>
            <a:r>
              <a:rPr lang="nb-NO" sz="4000" dirty="0" err="1" smtClean="0"/>
              <a:t>Experiences</a:t>
            </a:r>
            <a:endParaRPr lang="nb-NO" sz="4000" dirty="0"/>
          </a:p>
        </p:txBody>
      </p:sp>
      <p:pic>
        <p:nvPicPr>
          <p:cNvPr id="4" name="Bild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77272"/>
            <a:ext cx="756084" cy="396044"/>
          </a:xfrm>
          <a:prstGeom prst="rect">
            <a:avLst/>
          </a:prstGeo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FA7-454B-4AFD-9C58-D9FDC40CCAB8}" type="datetime2">
              <a:rPr lang="en-US" smtClean="0"/>
              <a:t>Tuesday, June 03, 2014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Nils H. Berge, Managing director</a:t>
            </a: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6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182</TotalTime>
  <Words>409</Words>
  <Application>Microsoft Office PowerPoint</Application>
  <PresentationFormat>Skjermfremvisning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Bølgeform</vt:lpstr>
      <vt:lpstr>PowerPoint-presentasjon</vt:lpstr>
      <vt:lpstr>PowerPoint-presentasjon</vt:lpstr>
      <vt:lpstr>OKTAV – translation:</vt:lpstr>
      <vt:lpstr>Characteristics Training Candidate</vt:lpstr>
      <vt:lpstr>Areas of challenge: </vt:lpstr>
      <vt:lpstr>Training Candidate «Apprentice Light»</vt:lpstr>
      <vt:lpstr>Foundation</vt:lpstr>
      <vt:lpstr>OKTAV</vt:lpstr>
      <vt:lpstr>Experiences</vt:lpstr>
    </vt:vector>
  </TitlesOfParts>
  <Company>Nøtterøy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Nils H. Berge</dc:creator>
  <cp:lastModifiedBy>Nils H. Berge</cp:lastModifiedBy>
  <cp:revision>21</cp:revision>
  <dcterms:created xsi:type="dcterms:W3CDTF">2014-05-09T06:25:40Z</dcterms:created>
  <dcterms:modified xsi:type="dcterms:W3CDTF">2014-06-03T13:48:51Z</dcterms:modified>
</cp:coreProperties>
</file>