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710" r:id="rId2"/>
    <p:sldId id="700" r:id="rId3"/>
    <p:sldId id="711" r:id="rId4"/>
    <p:sldId id="714" r:id="rId5"/>
    <p:sldId id="729" r:id="rId6"/>
    <p:sldId id="721" r:id="rId7"/>
    <p:sldId id="715" r:id="rId8"/>
    <p:sldId id="730" r:id="rId9"/>
    <p:sldId id="706" r:id="rId10"/>
    <p:sldId id="726" r:id="rId11"/>
    <p:sldId id="720" r:id="rId12"/>
    <p:sldId id="719" r:id="rId13"/>
    <p:sldId id="731" r:id="rId14"/>
    <p:sldId id="734" r:id="rId15"/>
    <p:sldId id="735" r:id="rId16"/>
    <p:sldId id="736" r:id="rId17"/>
    <p:sldId id="733" r:id="rId18"/>
    <p:sldId id="738" r:id="rId19"/>
    <p:sldId id="766" r:id="rId20"/>
    <p:sldId id="756" r:id="rId21"/>
    <p:sldId id="676" r:id="rId22"/>
    <p:sldId id="677" r:id="rId23"/>
    <p:sldId id="660" r:id="rId24"/>
    <p:sldId id="762" r:id="rId25"/>
    <p:sldId id="761" r:id="rId26"/>
    <p:sldId id="763" r:id="rId27"/>
    <p:sldId id="764" r:id="rId28"/>
    <p:sldId id="772" r:id="rId29"/>
    <p:sldId id="768" r:id="rId30"/>
    <p:sldId id="775" r:id="rId31"/>
    <p:sldId id="742" r:id="rId32"/>
    <p:sldId id="745" r:id="rId33"/>
    <p:sldId id="776" r:id="rId34"/>
    <p:sldId id="743" r:id="rId35"/>
    <p:sldId id="788" r:id="rId36"/>
    <p:sldId id="749" r:id="rId37"/>
    <p:sldId id="784" r:id="rId38"/>
    <p:sldId id="785" r:id="rId39"/>
    <p:sldId id="787" r:id="rId40"/>
    <p:sldId id="786" r:id="rId41"/>
    <p:sldId id="791" r:id="rId42"/>
    <p:sldId id="781" r:id="rId43"/>
    <p:sldId id="780" r:id="rId44"/>
    <p:sldId id="783" r:id="rId45"/>
    <p:sldId id="782" r:id="rId46"/>
    <p:sldId id="779" r:id="rId47"/>
    <p:sldId id="739" r:id="rId48"/>
    <p:sldId id="740" r:id="rId49"/>
    <p:sldId id="751" r:id="rId50"/>
    <p:sldId id="750" r:id="rId51"/>
    <p:sldId id="753" r:id="rId52"/>
    <p:sldId id="754" r:id="rId53"/>
    <p:sldId id="755" r:id="rId54"/>
    <p:sldId id="752" r:id="rId55"/>
    <p:sldId id="778" r:id="rId56"/>
    <p:sldId id="777" r:id="rId57"/>
  </p:sldIdLst>
  <p:sldSz cx="9144000" cy="6858000" type="screen4x3"/>
  <p:notesSz cx="6735763" cy="9866313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465" autoAdjust="0"/>
    <p:restoredTop sz="88000" autoAdjust="0"/>
  </p:normalViewPr>
  <p:slideViewPr>
    <p:cSldViewPr>
      <p:cViewPr>
        <p:scale>
          <a:sx n="75" d="100"/>
          <a:sy n="75" d="100"/>
        </p:scale>
        <p:origin x="-1692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840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565" cy="49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626" y="0"/>
            <a:ext cx="2919565" cy="49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6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0868"/>
            <a:ext cx="2919565" cy="49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6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626" y="9370868"/>
            <a:ext cx="2919565" cy="49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462D0B5-038A-4056-A4A4-3469E5DD08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565" cy="49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626" y="0"/>
            <a:ext cx="2919565" cy="49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57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262" y="4686223"/>
            <a:ext cx="5389240" cy="444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Klicka här för att ändra format på bakgrundstexten</a:t>
            </a:r>
          </a:p>
          <a:p>
            <a:pPr lvl="1"/>
            <a:r>
              <a:rPr lang="en-GB" noProof="0" smtClean="0"/>
              <a:t>Nivå två</a:t>
            </a:r>
          </a:p>
          <a:p>
            <a:pPr lvl="2"/>
            <a:r>
              <a:rPr lang="en-GB" noProof="0" smtClean="0"/>
              <a:t>Nivå tre</a:t>
            </a:r>
          </a:p>
          <a:p>
            <a:pPr lvl="3"/>
            <a:r>
              <a:rPr lang="en-GB" noProof="0" smtClean="0"/>
              <a:t>Nivå fyra</a:t>
            </a:r>
          </a:p>
          <a:p>
            <a:pPr lvl="4"/>
            <a:r>
              <a:rPr lang="en-GB" noProof="0" smtClean="0"/>
              <a:t>Nivå fem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0868"/>
            <a:ext cx="2919565" cy="49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626" y="9370868"/>
            <a:ext cx="2919565" cy="49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1F0DF84-BD85-46D3-9FA1-00DF379103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24A1F9-60F8-49F7-8061-243DC8308AC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F72A8-9086-4CD6-A12D-0EAACA5AD0AC}" type="slidenum">
              <a:rPr lang="sv-SE" smtClean="0"/>
              <a:pPr/>
              <a:t>9</a:t>
            </a:fld>
            <a:endParaRPr lang="sv-SE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102" y="4688213"/>
            <a:ext cx="4939560" cy="4438127"/>
          </a:xfrm>
          <a:noFill/>
          <a:ln/>
        </p:spPr>
        <p:txBody>
          <a:bodyPr/>
          <a:lstStyle/>
          <a:p>
            <a:pPr eaLnBrk="1" hangingPunct="1"/>
            <a:endParaRPr lang="sv-SE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F0DF84-BD85-46D3-9FA1-00DF379103E6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F0DF84-BD85-46D3-9FA1-00DF379103E6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F0DF84-BD85-46D3-9FA1-00DF379103E6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4B979-FE55-4EFE-BFBF-8EBF87B5282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4C9E2-5A2C-4248-AD58-6F103E91D6D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9CFD2-8901-4D89-9712-2DC94415AAE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90344-B7B3-44A3-97F0-B9FC9839FD0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Rubrik, text och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C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3AD3E-96DC-478C-89D7-8BEBCFD1FF7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Rubrik, innehåll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2209800"/>
            <a:ext cx="3810000" cy="41148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>
          <a:xfrm>
            <a:off x="4648200" y="2209800"/>
            <a:ext cx="3810000" cy="19812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>
          <a:xfrm>
            <a:off x="4648200" y="4343400"/>
            <a:ext cx="3810000" cy="19812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D5875-7CB4-47B6-A069-3E4F7D57861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30997-0D81-49E6-9CE1-15240593478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044C7-FD93-4E20-9EAC-D1D5514DCCA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70036-8677-468A-92DE-F02971D6E2A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B676E-F1B4-4A4F-81B4-0640078808C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C33B8-C89F-4B61-96EB-F861288FBA7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075D9-2B51-4331-B5E2-C94F4B544B2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79835-0669-45A3-8D3D-2C4C3496D3E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F9005-6020-4F52-AC18-DE5DD734BCA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2815946-57FC-4AB2-BF61-E36EC20D5AB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2055" name="Picture 7" descr="finljusbla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5805488"/>
            <a:ext cx="91440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logga_vit_ljusblabakgrund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812088" y="5913438"/>
            <a:ext cx="12128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Impac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Impac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Impac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Impac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Impac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grenska.se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sv-SE" sz="3600" b="1" dirty="0" smtClean="0">
                <a:solidFill>
                  <a:schemeClr val="tx1"/>
                </a:solidFill>
              </a:rPr>
              <a:t/>
            </a:r>
            <a:br>
              <a:rPr lang="sv-SE" sz="3600" b="1" dirty="0" smtClean="0">
                <a:solidFill>
                  <a:schemeClr val="tx1"/>
                </a:solidFill>
              </a:rPr>
            </a:br>
            <a:r>
              <a:rPr lang="sv-SE" sz="3600" b="1" dirty="0" smtClean="0">
                <a:solidFill>
                  <a:schemeClr val="tx1"/>
                </a:solidFill>
              </a:rPr>
              <a:t>   </a:t>
            </a:r>
            <a:r>
              <a:rPr lang="sv-SE" sz="3600" b="1" dirty="0" smtClean="0"/>
              <a:t>Ågrenska</a:t>
            </a:r>
            <a:r>
              <a:rPr lang="sv-SE" sz="2800" dirty="0" smtClean="0"/>
              <a:t> – </a:t>
            </a:r>
            <a:r>
              <a:rPr lang="en-GB" sz="3200" dirty="0" smtClean="0"/>
              <a:t>a centre for children, teenagers and </a:t>
            </a:r>
            <a:br>
              <a:rPr lang="en-GB" sz="3200" dirty="0" smtClean="0"/>
            </a:br>
            <a:r>
              <a:rPr lang="en-GB" sz="3200" dirty="0" smtClean="0"/>
              <a:t>   adults with disabilities, their families and </a:t>
            </a:r>
            <a:br>
              <a:rPr lang="en-GB" sz="3200" dirty="0" smtClean="0"/>
            </a:br>
            <a:r>
              <a:rPr lang="en-GB" sz="3200" dirty="0" smtClean="0"/>
              <a:t>   professionals</a:t>
            </a:r>
            <a:endParaRPr lang="sv-SE" sz="3200" dirty="0" smtClean="0"/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683568" y="1196752"/>
          <a:ext cx="3600400" cy="4608290"/>
        </p:xfrm>
        <a:graphic>
          <a:graphicData uri="http://schemas.openxmlformats.org/presentationml/2006/ole">
            <p:oleObj spid="_x0000_s1026" name="Bitmap Image" r:id="rId3" imgW="5144218" imgH="6238095" progId="PBrush">
              <p:embed/>
            </p:oleObj>
          </a:graphicData>
        </a:graphic>
      </p:graphicFrame>
      <p:sp>
        <p:nvSpPr>
          <p:cNvPr id="1028" name="Oval 4"/>
          <p:cNvSpPr>
            <a:spLocks noChangeArrowheads="1"/>
          </p:cNvSpPr>
          <p:nvPr/>
        </p:nvSpPr>
        <p:spPr bwMode="auto">
          <a:xfrm>
            <a:off x="1619672" y="5013176"/>
            <a:ext cx="115888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 dirty="0"/>
          </a:p>
        </p:txBody>
      </p:sp>
      <p:pic>
        <p:nvPicPr>
          <p:cNvPr id="1029" name="Picture 5" descr="MVC-026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149080"/>
            <a:ext cx="388843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Platshållare för sidfot 8"/>
          <p:cNvSpPr>
            <a:spLocks noGrp="1"/>
          </p:cNvSpPr>
          <p:nvPr>
            <p:ph type="ftr" sz="quarter" idx="11"/>
          </p:nvPr>
        </p:nvSpPr>
        <p:spPr>
          <a:xfrm>
            <a:off x="3124200" y="6381750"/>
            <a:ext cx="2895600" cy="339725"/>
          </a:xfrm>
          <a:noFill/>
        </p:spPr>
        <p:txBody>
          <a:bodyPr/>
          <a:lstStyle/>
          <a:p>
            <a:r>
              <a:rPr lang="sv-SE" dirty="0" smtClean="0"/>
              <a:t>Gunilla Jaeger, Ågrenska</a:t>
            </a:r>
          </a:p>
        </p:txBody>
      </p:sp>
      <p:pic>
        <p:nvPicPr>
          <p:cNvPr id="9" name="Picture 3" descr="46-0725-19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283968" y="1556792"/>
            <a:ext cx="3888432" cy="2592287"/>
          </a:xfrm>
          <a:prstGeom prst="rect">
            <a:avLst/>
          </a:prstGeom>
          <a:noFill/>
        </p:spPr>
      </p:pic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3347864" y="4725144"/>
            <a:ext cx="115888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Act</a:t>
            </a:r>
            <a:r>
              <a:rPr lang="sv-SE" dirty="0" smtClean="0"/>
              <a:t> on Support and Services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>
              <a:buNone/>
            </a:pPr>
            <a:r>
              <a:rPr lang="sv-SE" dirty="0" smtClean="0"/>
              <a:t>  </a:t>
            </a:r>
            <a:r>
              <a:rPr lang="sv-SE" sz="2800" dirty="0" err="1" smtClean="0"/>
              <a:t>Comprises</a:t>
            </a:r>
            <a:r>
              <a:rPr lang="sv-SE" sz="2800" dirty="0" smtClean="0"/>
              <a:t> support to </a:t>
            </a:r>
            <a:r>
              <a:rPr lang="sv-SE" sz="2800" dirty="0" err="1" smtClean="0"/>
              <a:t>people</a:t>
            </a:r>
            <a:r>
              <a:rPr lang="sv-SE" sz="2800" dirty="0" smtClean="0"/>
              <a:t> with </a:t>
            </a:r>
            <a:r>
              <a:rPr lang="sv-SE" sz="2800" dirty="0" err="1" smtClean="0"/>
              <a:t>severe</a:t>
            </a:r>
            <a:r>
              <a:rPr lang="sv-SE" sz="2800" dirty="0" smtClean="0"/>
              <a:t> </a:t>
            </a:r>
            <a:r>
              <a:rPr lang="sv-SE" sz="2800" dirty="0" err="1" smtClean="0"/>
              <a:t>disabilities</a:t>
            </a:r>
            <a:endParaRPr lang="sv-SE" sz="2800" dirty="0" smtClean="0"/>
          </a:p>
          <a:p>
            <a:pPr>
              <a:buNone/>
            </a:pPr>
            <a:r>
              <a:rPr lang="sv-SE" sz="2800" dirty="0" smtClean="0"/>
              <a:t/>
            </a:r>
            <a:br>
              <a:rPr lang="sv-SE" sz="2800" dirty="0" smtClean="0"/>
            </a:br>
            <a:r>
              <a:rPr lang="sv-SE" sz="2800" dirty="0" err="1" smtClean="0"/>
              <a:t>Oct</a:t>
            </a:r>
            <a:r>
              <a:rPr lang="sv-SE" sz="2800" dirty="0" smtClean="0"/>
              <a:t> 2012: almost 69 000 </a:t>
            </a:r>
            <a:r>
              <a:rPr lang="sv-SE" sz="2800" dirty="0" err="1" smtClean="0"/>
              <a:t>people</a:t>
            </a:r>
            <a:r>
              <a:rPr lang="sv-SE" sz="2800" dirty="0" smtClean="0"/>
              <a:t> </a:t>
            </a:r>
            <a:br>
              <a:rPr lang="sv-SE" sz="2800" dirty="0" smtClean="0"/>
            </a:br>
            <a:r>
              <a:rPr lang="sv-SE" sz="2800" dirty="0" smtClean="0"/>
              <a:t>		   ~ 0,75 %  </a:t>
            </a:r>
            <a:br>
              <a:rPr lang="sv-SE" sz="2800" dirty="0" smtClean="0"/>
            </a:br>
            <a:r>
              <a:rPr lang="sv-SE" sz="2800" dirty="0" smtClean="0"/>
              <a:t> 32 000 – </a:t>
            </a:r>
            <a:r>
              <a:rPr lang="sv-SE" sz="2800" dirty="0" err="1" smtClean="0"/>
              <a:t>daily</a:t>
            </a:r>
            <a:r>
              <a:rPr lang="sv-SE" sz="2800" dirty="0" smtClean="0"/>
              <a:t> </a:t>
            </a:r>
            <a:r>
              <a:rPr lang="sv-SE" sz="2800" dirty="0" err="1" smtClean="0"/>
              <a:t>occupation/day</a:t>
            </a:r>
            <a:r>
              <a:rPr lang="sv-SE" sz="2800" dirty="0" smtClean="0"/>
              <a:t> </a:t>
            </a:r>
            <a:r>
              <a:rPr lang="sv-SE" sz="2800" dirty="0" err="1" smtClean="0"/>
              <a:t>centre</a:t>
            </a:r>
            <a:r>
              <a:rPr lang="sv-SE" sz="2800" dirty="0" smtClean="0"/>
              <a:t> </a:t>
            </a:r>
            <a:br>
              <a:rPr lang="sv-SE" sz="2800" dirty="0" smtClean="0"/>
            </a:br>
            <a:r>
              <a:rPr lang="sv-SE" sz="2800" dirty="0" smtClean="0"/>
              <a:t>(10 000 – </a:t>
            </a:r>
            <a:r>
              <a:rPr lang="sv-SE" sz="2800" dirty="0" err="1" smtClean="0"/>
              <a:t>respite</a:t>
            </a:r>
            <a:r>
              <a:rPr lang="sv-SE" sz="2800" dirty="0" smtClean="0"/>
              <a:t> </a:t>
            </a:r>
            <a:r>
              <a:rPr lang="sv-SE" sz="2800" dirty="0" err="1" smtClean="0"/>
              <a:t>care</a:t>
            </a:r>
            <a:r>
              <a:rPr lang="sv-SE" sz="2800" dirty="0" smtClean="0"/>
              <a:t>)</a:t>
            </a:r>
            <a:br>
              <a:rPr lang="sv-SE" sz="2800" dirty="0" smtClean="0"/>
            </a:br>
            <a:r>
              <a:rPr lang="sv-SE" sz="2800" dirty="0" smtClean="0"/>
              <a:t/>
            </a:r>
            <a:br>
              <a:rPr lang="sv-SE" sz="2800" dirty="0" smtClean="0"/>
            </a:br>
            <a:r>
              <a:rPr lang="sv-SE" sz="2800" dirty="0" smtClean="0"/>
              <a:t>City </a:t>
            </a:r>
            <a:r>
              <a:rPr lang="sv-SE" sz="2800" dirty="0" err="1" smtClean="0"/>
              <a:t>councils/municipalities</a:t>
            </a:r>
            <a:r>
              <a:rPr lang="sv-SE" sz="2800" dirty="0" smtClean="0"/>
              <a:t> </a:t>
            </a:r>
            <a:br>
              <a:rPr lang="sv-SE" sz="2800" dirty="0" smtClean="0"/>
            </a:br>
            <a:r>
              <a:rPr lang="sv-SE" sz="2800" dirty="0" smtClean="0"/>
              <a:t>are </a:t>
            </a:r>
            <a:r>
              <a:rPr lang="sv-SE" sz="2800" dirty="0" err="1" smtClean="0"/>
              <a:t>responsilble</a:t>
            </a:r>
            <a:r>
              <a:rPr lang="sv-SE" sz="2800" dirty="0" smtClean="0"/>
              <a:t> for </a:t>
            </a:r>
            <a:r>
              <a:rPr lang="sv-SE" sz="2800" dirty="0" err="1" smtClean="0"/>
              <a:t>these</a:t>
            </a:r>
            <a:r>
              <a:rPr lang="sv-SE" sz="2800" dirty="0" smtClean="0"/>
              <a:t> services   </a:t>
            </a:r>
          </a:p>
          <a:p>
            <a:pPr>
              <a:buNone/>
            </a:pPr>
            <a:endParaRPr lang="sv-SE" dirty="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Formal </a:t>
            </a:r>
            <a:r>
              <a:rPr lang="sv-SE" dirty="0" err="1" smtClean="0"/>
              <a:t>framework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v-SE" dirty="0" smtClean="0"/>
              <a:t>   </a:t>
            </a:r>
          </a:p>
          <a:p>
            <a:pPr>
              <a:buNone/>
            </a:pPr>
            <a:r>
              <a:rPr lang="sv-SE" dirty="0" smtClean="0"/>
              <a:t>   </a:t>
            </a:r>
            <a:r>
              <a:rPr lang="sv-SE" dirty="0" err="1" smtClean="0"/>
              <a:t>Attend</a:t>
            </a:r>
            <a:r>
              <a:rPr lang="sv-SE" dirty="0" smtClean="0"/>
              <a:t> </a:t>
            </a:r>
            <a:r>
              <a:rPr lang="sv-SE" dirty="0" err="1" smtClean="0"/>
              <a:t>daily</a:t>
            </a:r>
            <a:r>
              <a:rPr lang="sv-SE" dirty="0" smtClean="0"/>
              <a:t> </a:t>
            </a:r>
            <a:r>
              <a:rPr lang="sv-SE" dirty="0" err="1" smtClean="0"/>
              <a:t>occupation</a:t>
            </a:r>
            <a:r>
              <a:rPr lang="sv-SE" dirty="0" smtClean="0"/>
              <a:t> – not </a:t>
            </a:r>
            <a:r>
              <a:rPr lang="sv-SE" dirty="0" err="1" smtClean="0"/>
              <a:t>employed</a:t>
            </a:r>
            <a:r>
              <a:rPr lang="sv-SE" dirty="0" smtClean="0"/>
              <a:t>, </a:t>
            </a:r>
          </a:p>
          <a:p>
            <a:pPr>
              <a:buNone/>
            </a:pPr>
            <a:r>
              <a:rPr lang="sv-SE" dirty="0" smtClean="0"/>
              <a:t>   </a:t>
            </a:r>
            <a:r>
              <a:rPr lang="sv-SE" dirty="0" err="1" smtClean="0"/>
              <a:t>state</a:t>
            </a:r>
            <a:r>
              <a:rPr lang="sv-SE" dirty="0" smtClean="0"/>
              <a:t> ”pension”</a:t>
            </a:r>
          </a:p>
          <a:p>
            <a:pPr>
              <a:buNone/>
            </a:pP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err="1" smtClean="0"/>
              <a:t>Within</a:t>
            </a:r>
            <a:r>
              <a:rPr lang="sv-SE" dirty="0" smtClean="0"/>
              <a:t> the public </a:t>
            </a:r>
            <a:r>
              <a:rPr lang="sv-SE" dirty="0" err="1" smtClean="0"/>
              <a:t>insurance</a:t>
            </a:r>
            <a:r>
              <a:rPr lang="sv-SE" dirty="0" smtClean="0"/>
              <a:t> system</a:t>
            </a:r>
          </a:p>
          <a:p>
            <a:pPr>
              <a:buNone/>
            </a:pPr>
            <a:endParaRPr lang="sv-SE" dirty="0" smtClean="0"/>
          </a:p>
          <a:p>
            <a:pPr>
              <a:buNone/>
            </a:pPr>
            <a:endParaRPr lang="sv-SE" dirty="0" smtClean="0"/>
          </a:p>
          <a:p>
            <a:pPr>
              <a:buNone/>
            </a:pPr>
            <a:endParaRPr lang="sv-SE" dirty="0" smtClean="0"/>
          </a:p>
          <a:p>
            <a:pPr>
              <a:buNone/>
            </a:pPr>
            <a:endParaRPr lang="sv-SE" dirty="0" smtClean="0"/>
          </a:p>
          <a:p>
            <a:pPr>
              <a:buNone/>
            </a:pPr>
            <a:endParaRPr lang="sv-SE" dirty="0" smtClean="0"/>
          </a:p>
          <a:p>
            <a:pPr>
              <a:buNone/>
            </a:pPr>
            <a:endParaRPr lang="sv-SE" dirty="0" smtClean="0"/>
          </a:p>
          <a:p>
            <a:pPr>
              <a:buNone/>
            </a:pPr>
            <a:endParaRPr lang="sv-SE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Can be </a:t>
            </a:r>
            <a:r>
              <a:rPr lang="sv-SE" dirty="0" err="1" smtClean="0"/>
              <a:t>arranged</a:t>
            </a:r>
            <a:r>
              <a:rPr lang="sv-SE" dirty="0" smtClean="0"/>
              <a:t> in different </a:t>
            </a:r>
            <a:r>
              <a:rPr lang="sv-SE" dirty="0" err="1" smtClean="0"/>
              <a:t>ways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sz="2800" dirty="0" smtClean="0"/>
          </a:p>
          <a:p>
            <a:r>
              <a:rPr lang="sv-SE" sz="2800" dirty="0" err="1" smtClean="0"/>
              <a:t>Arranged</a:t>
            </a:r>
            <a:r>
              <a:rPr lang="sv-SE" sz="2800" dirty="0" smtClean="0"/>
              <a:t> </a:t>
            </a:r>
            <a:r>
              <a:rPr lang="sv-SE" sz="2800" dirty="0" smtClean="0"/>
              <a:t>by the </a:t>
            </a:r>
            <a:r>
              <a:rPr lang="sv-SE" sz="2800" dirty="0" err="1" smtClean="0"/>
              <a:t>municipalities</a:t>
            </a:r>
            <a:r>
              <a:rPr lang="sv-SE" sz="2800" dirty="0" smtClean="0"/>
              <a:t> </a:t>
            </a:r>
            <a:r>
              <a:rPr lang="sv-SE" sz="2800" dirty="0" err="1" smtClean="0"/>
              <a:t>themselves</a:t>
            </a:r>
            <a:r>
              <a:rPr lang="sv-SE" sz="2800" dirty="0" smtClean="0"/>
              <a:t> </a:t>
            </a:r>
          </a:p>
          <a:p>
            <a:r>
              <a:rPr lang="sv-SE" sz="2800" dirty="0" smtClean="0"/>
              <a:t>The </a:t>
            </a:r>
            <a:r>
              <a:rPr lang="sv-SE" sz="2800" dirty="0" err="1" smtClean="0"/>
              <a:t>municipalities</a:t>
            </a:r>
            <a:r>
              <a:rPr lang="sv-SE" sz="2800" dirty="0" smtClean="0"/>
              <a:t> </a:t>
            </a:r>
            <a:r>
              <a:rPr lang="sv-SE" sz="2800" dirty="0" err="1" smtClean="0"/>
              <a:t>buy</a:t>
            </a:r>
            <a:r>
              <a:rPr lang="sv-SE" sz="2800" dirty="0" smtClean="0"/>
              <a:t> from </a:t>
            </a:r>
            <a:r>
              <a:rPr lang="sv-SE" sz="2800" dirty="0" err="1" smtClean="0"/>
              <a:t>other</a:t>
            </a:r>
            <a:r>
              <a:rPr lang="sv-SE" sz="2800" dirty="0" smtClean="0"/>
              <a:t> </a:t>
            </a:r>
            <a:r>
              <a:rPr lang="sv-SE" sz="2800" dirty="0" err="1" smtClean="0"/>
              <a:t>providers</a:t>
            </a:r>
            <a:r>
              <a:rPr lang="sv-SE" sz="2800" dirty="0" smtClean="0"/>
              <a:t> – Ågrenska </a:t>
            </a:r>
            <a:r>
              <a:rPr lang="sv-SE" sz="2800" dirty="0" err="1" smtClean="0"/>
              <a:t>one</a:t>
            </a:r>
            <a:r>
              <a:rPr lang="sv-SE" sz="2800" dirty="0" smtClean="0"/>
              <a:t> of </a:t>
            </a:r>
            <a:r>
              <a:rPr lang="sv-SE" sz="2800" dirty="0" err="1" smtClean="0"/>
              <a:t>those</a:t>
            </a:r>
            <a:r>
              <a:rPr lang="sv-SE" sz="2800" dirty="0" smtClean="0"/>
              <a:t> </a:t>
            </a:r>
            <a:r>
              <a:rPr lang="sv-SE" sz="2800" dirty="0" err="1" smtClean="0"/>
              <a:t>providers</a:t>
            </a:r>
            <a:r>
              <a:rPr lang="sv-SE" sz="2800" dirty="0" smtClean="0"/>
              <a:t/>
            </a:r>
            <a:br>
              <a:rPr lang="sv-SE" sz="2800" dirty="0" smtClean="0"/>
            </a:br>
            <a:r>
              <a:rPr lang="sv-SE" sz="2800" dirty="0" err="1" smtClean="0"/>
              <a:t>Criteria</a:t>
            </a:r>
            <a:r>
              <a:rPr lang="sv-SE" sz="2800" dirty="0" smtClean="0"/>
              <a:t> to </a:t>
            </a:r>
            <a:r>
              <a:rPr lang="sv-SE" sz="2800" dirty="0" err="1" smtClean="0"/>
              <a:t>meet</a:t>
            </a:r>
            <a:r>
              <a:rPr lang="sv-SE" sz="2800" dirty="0" smtClean="0"/>
              <a:t> - </a:t>
            </a:r>
            <a:r>
              <a:rPr lang="sv-SE" sz="2800" dirty="0" err="1" smtClean="0"/>
              <a:t>Approval</a:t>
            </a:r>
            <a:r>
              <a:rPr lang="sv-SE" sz="2800" dirty="0" smtClean="0"/>
              <a:t> from </a:t>
            </a:r>
            <a:r>
              <a:rPr lang="sv-SE" sz="2800" dirty="0" err="1" smtClean="0"/>
              <a:t>authorities</a:t>
            </a:r>
            <a:r>
              <a:rPr lang="sv-SE" sz="2800" dirty="0" smtClean="0"/>
              <a:t> </a:t>
            </a:r>
            <a:br>
              <a:rPr lang="sv-SE" sz="2800" dirty="0" smtClean="0"/>
            </a:br>
            <a:r>
              <a:rPr lang="sv-SE" sz="2800" dirty="0" smtClean="0"/>
              <a:t>to be </a:t>
            </a:r>
            <a:r>
              <a:rPr lang="sv-SE" sz="2800" dirty="0" err="1" smtClean="0"/>
              <a:t>permitted</a:t>
            </a:r>
            <a:r>
              <a:rPr lang="sv-SE" sz="2800" dirty="0" smtClean="0"/>
              <a:t> to </a:t>
            </a:r>
            <a:r>
              <a:rPr lang="sv-SE" sz="2800" dirty="0" err="1" smtClean="0"/>
              <a:t>run</a:t>
            </a:r>
            <a:r>
              <a:rPr lang="sv-SE" sz="2800" dirty="0" smtClean="0"/>
              <a:t/>
            </a:r>
            <a:br>
              <a:rPr lang="sv-SE" sz="2800" dirty="0" smtClean="0"/>
            </a:br>
            <a:r>
              <a:rPr lang="sv-SE" sz="2800" dirty="0" smtClean="0"/>
              <a:t>Public </a:t>
            </a:r>
            <a:r>
              <a:rPr lang="sv-SE" sz="2800" dirty="0" err="1" smtClean="0"/>
              <a:t>procurements</a:t>
            </a:r>
            <a:endParaRPr lang="sv-SE" sz="2800" dirty="0" smtClean="0"/>
          </a:p>
          <a:p>
            <a:endParaRPr lang="sv-SE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Day </a:t>
            </a:r>
            <a:r>
              <a:rPr lang="sv-SE" dirty="0" err="1" smtClean="0"/>
              <a:t>centre</a:t>
            </a:r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v-SE" sz="3100" dirty="0" smtClean="0"/>
              <a:t>Three </a:t>
            </a:r>
            <a:r>
              <a:rPr lang="sv-SE" sz="3100" dirty="0" err="1" smtClean="0"/>
              <a:t>people</a:t>
            </a:r>
            <a:r>
              <a:rPr lang="sv-SE" sz="3100" dirty="0" smtClean="0"/>
              <a:t> </a:t>
            </a:r>
            <a:r>
              <a:rPr lang="sv-SE" sz="3100" dirty="0" err="1" smtClean="0"/>
              <a:t>attend</a:t>
            </a:r>
            <a:r>
              <a:rPr lang="sv-SE" sz="3100" dirty="0" smtClean="0"/>
              <a:t> this service at Ågrenska</a:t>
            </a:r>
          </a:p>
          <a:p>
            <a:pPr>
              <a:buNone/>
            </a:pPr>
            <a:endParaRPr lang="sv-SE" sz="3100" dirty="0" smtClean="0"/>
          </a:p>
          <a:p>
            <a:pPr>
              <a:buNone/>
            </a:pPr>
            <a:r>
              <a:rPr lang="sv-SE" sz="3100" dirty="0" err="1" smtClean="0"/>
              <a:t>Although</a:t>
            </a:r>
            <a:r>
              <a:rPr lang="sv-SE" sz="3100" dirty="0" smtClean="0"/>
              <a:t> </a:t>
            </a:r>
            <a:r>
              <a:rPr lang="sv-SE" sz="3100" dirty="0" err="1" smtClean="0"/>
              <a:t>they</a:t>
            </a:r>
            <a:r>
              <a:rPr lang="sv-SE" sz="3100" dirty="0" smtClean="0"/>
              <a:t> are not </a:t>
            </a:r>
            <a:r>
              <a:rPr lang="sv-SE" sz="3100" dirty="0" err="1" smtClean="0"/>
              <a:t>formally</a:t>
            </a:r>
            <a:r>
              <a:rPr lang="sv-SE" sz="3100" dirty="0" smtClean="0"/>
              <a:t> </a:t>
            </a:r>
            <a:r>
              <a:rPr lang="sv-SE" sz="3100" dirty="0" err="1" smtClean="0"/>
              <a:t>employed</a:t>
            </a:r>
            <a:endParaRPr lang="sv-SE" sz="3100" dirty="0" smtClean="0"/>
          </a:p>
          <a:p>
            <a:pPr>
              <a:buNone/>
            </a:pPr>
            <a:r>
              <a:rPr lang="sv-SE" sz="3100" dirty="0" err="1" smtClean="0"/>
              <a:t>they</a:t>
            </a:r>
            <a:r>
              <a:rPr lang="sv-SE" sz="3100" dirty="0" smtClean="0"/>
              <a:t> and </a:t>
            </a:r>
            <a:r>
              <a:rPr lang="sv-SE" sz="3100" dirty="0" err="1" smtClean="0"/>
              <a:t>we</a:t>
            </a:r>
            <a:r>
              <a:rPr lang="sv-SE" sz="3100" dirty="0" smtClean="0"/>
              <a:t> </a:t>
            </a:r>
            <a:r>
              <a:rPr lang="sv-SE" sz="3100" dirty="0" err="1" smtClean="0"/>
              <a:t>regard</a:t>
            </a:r>
            <a:r>
              <a:rPr lang="sv-SE" sz="3100" dirty="0" smtClean="0"/>
              <a:t> it as </a:t>
            </a:r>
            <a:r>
              <a:rPr lang="sv-SE" sz="3100" dirty="0" err="1" smtClean="0"/>
              <a:t>their</a:t>
            </a:r>
            <a:r>
              <a:rPr lang="sv-SE" sz="3100" dirty="0" smtClean="0"/>
              <a:t> </a:t>
            </a:r>
            <a:r>
              <a:rPr lang="sv-SE" sz="3100" dirty="0" err="1" smtClean="0"/>
              <a:t>job</a:t>
            </a:r>
            <a:endParaRPr lang="sv-SE" sz="3100" dirty="0" smtClean="0"/>
          </a:p>
          <a:p>
            <a:pPr>
              <a:buNone/>
            </a:pPr>
            <a:r>
              <a:rPr lang="sv-SE" sz="3100" dirty="0" smtClean="0"/>
              <a:t>In </a:t>
            </a:r>
            <a:r>
              <a:rPr lang="sv-SE" sz="3100" dirty="0" err="1" smtClean="0"/>
              <a:t>everyday</a:t>
            </a:r>
            <a:r>
              <a:rPr lang="sv-SE" sz="3100" dirty="0" smtClean="0"/>
              <a:t> </a:t>
            </a:r>
            <a:r>
              <a:rPr lang="sv-SE" sz="3100" dirty="0" err="1" smtClean="0"/>
              <a:t>working</a:t>
            </a:r>
            <a:r>
              <a:rPr lang="sv-SE" sz="3100" dirty="0" smtClean="0"/>
              <a:t> life </a:t>
            </a:r>
            <a:r>
              <a:rPr lang="sv-SE" sz="3100" dirty="0" err="1" smtClean="0"/>
              <a:t>they</a:t>
            </a:r>
            <a:r>
              <a:rPr lang="sv-SE" sz="3100" dirty="0" smtClean="0"/>
              <a:t> are part of the </a:t>
            </a:r>
          </a:p>
          <a:p>
            <a:pPr>
              <a:buNone/>
            </a:pPr>
            <a:r>
              <a:rPr lang="sv-SE" sz="3100" dirty="0" smtClean="0"/>
              <a:t>Ågrenska </a:t>
            </a:r>
            <a:r>
              <a:rPr lang="sv-SE" sz="3100" dirty="0" err="1" smtClean="0"/>
              <a:t>staff</a:t>
            </a:r>
            <a:r>
              <a:rPr lang="sv-SE" sz="3100" dirty="0" smtClean="0"/>
              <a:t>  </a:t>
            </a:r>
          </a:p>
          <a:p>
            <a:pPr>
              <a:buNone/>
            </a:pPr>
            <a:endParaRPr lang="sv-SE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err="1" smtClean="0"/>
              <a:t>Ordinary</a:t>
            </a:r>
            <a:r>
              <a:rPr lang="sv-SE" sz="4000" dirty="0" smtClean="0"/>
              <a:t> </a:t>
            </a:r>
            <a:r>
              <a:rPr lang="sv-SE" sz="4000" dirty="0" err="1" smtClean="0"/>
              <a:t>employment</a:t>
            </a:r>
            <a:r>
              <a:rPr lang="sv-SE" sz="4000" dirty="0" smtClean="0"/>
              <a:t> - </a:t>
            </a:r>
            <a:r>
              <a:rPr lang="sv-SE" sz="4000" dirty="0" err="1" smtClean="0"/>
              <a:t>Wage</a:t>
            </a:r>
            <a:r>
              <a:rPr lang="sv-SE" sz="4000" dirty="0" smtClean="0"/>
              <a:t> </a:t>
            </a:r>
            <a:r>
              <a:rPr lang="sv-SE" sz="4000" dirty="0" err="1" smtClean="0"/>
              <a:t>subsidy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sv-SE" dirty="0" err="1" smtClean="0"/>
              <a:t>Ordinary</a:t>
            </a:r>
            <a:r>
              <a:rPr lang="sv-SE" dirty="0" smtClean="0"/>
              <a:t> </a:t>
            </a:r>
            <a:r>
              <a:rPr lang="sv-SE" dirty="0" err="1" smtClean="0"/>
              <a:t>employment</a:t>
            </a:r>
            <a:r>
              <a:rPr lang="sv-SE" dirty="0" smtClean="0"/>
              <a:t> – </a:t>
            </a:r>
            <a:br>
              <a:rPr lang="sv-SE" dirty="0" smtClean="0"/>
            </a:br>
            <a:r>
              <a:rPr lang="sv-SE" dirty="0" smtClean="0"/>
              <a:t>the </a:t>
            </a:r>
            <a:r>
              <a:rPr lang="sv-SE" dirty="0" err="1" smtClean="0"/>
              <a:t>employer</a:t>
            </a:r>
            <a:r>
              <a:rPr lang="sv-SE" dirty="0" smtClean="0"/>
              <a:t> </a:t>
            </a:r>
            <a:r>
              <a:rPr lang="sv-SE" dirty="0" err="1" smtClean="0"/>
              <a:t>pays</a:t>
            </a:r>
            <a:r>
              <a:rPr lang="sv-SE" dirty="0" smtClean="0"/>
              <a:t> </a:t>
            </a:r>
            <a:r>
              <a:rPr lang="sv-SE" dirty="0" err="1" smtClean="0"/>
              <a:t>salary</a:t>
            </a:r>
            <a:r>
              <a:rPr lang="sv-SE" dirty="0" smtClean="0"/>
              <a:t>, </a:t>
            </a:r>
            <a:r>
              <a:rPr lang="sv-SE" dirty="0" err="1" smtClean="0"/>
              <a:t>taxes</a:t>
            </a:r>
            <a:r>
              <a:rPr lang="sv-SE" dirty="0" smtClean="0"/>
              <a:t>, </a:t>
            </a:r>
            <a:r>
              <a:rPr lang="sv-SE" dirty="0" err="1" smtClean="0"/>
              <a:t>insurance</a:t>
            </a:r>
            <a:r>
              <a:rPr lang="sv-SE" dirty="0" smtClean="0"/>
              <a:t> </a:t>
            </a:r>
            <a:r>
              <a:rPr lang="sv-SE" dirty="0" err="1" smtClean="0"/>
              <a:t>fees</a:t>
            </a:r>
            <a:r>
              <a:rPr lang="sv-SE" dirty="0" smtClean="0"/>
              <a:t>, social </a:t>
            </a:r>
            <a:r>
              <a:rPr lang="sv-SE" dirty="0" err="1" smtClean="0"/>
              <a:t>fees</a:t>
            </a:r>
            <a:r>
              <a:rPr lang="sv-SE" dirty="0" smtClean="0"/>
              <a:t> etc.</a:t>
            </a:r>
          </a:p>
          <a:p>
            <a:r>
              <a:rPr lang="sv-SE" dirty="0" smtClean="0"/>
              <a:t>The </a:t>
            </a:r>
            <a:r>
              <a:rPr lang="sv-SE" dirty="0" err="1" smtClean="0"/>
              <a:t>employer</a:t>
            </a:r>
            <a:r>
              <a:rPr lang="sv-SE" dirty="0" smtClean="0"/>
              <a:t> gets a </a:t>
            </a:r>
            <a:r>
              <a:rPr lang="sv-SE" dirty="0" err="1" smtClean="0"/>
              <a:t>state</a:t>
            </a:r>
            <a:r>
              <a:rPr lang="sv-SE" dirty="0" smtClean="0"/>
              <a:t> </a:t>
            </a:r>
            <a:r>
              <a:rPr lang="sv-SE" dirty="0" err="1" smtClean="0"/>
              <a:t>wage</a:t>
            </a:r>
            <a:r>
              <a:rPr lang="sv-SE" dirty="0" smtClean="0"/>
              <a:t> </a:t>
            </a:r>
            <a:r>
              <a:rPr lang="sv-SE" dirty="0" err="1" smtClean="0"/>
              <a:t>subsidy</a:t>
            </a:r>
            <a:r>
              <a:rPr lang="sv-SE" dirty="0" smtClean="0"/>
              <a:t>    from the Public </a:t>
            </a:r>
            <a:r>
              <a:rPr lang="sv-SE" dirty="0" err="1" smtClean="0"/>
              <a:t>Employment</a:t>
            </a:r>
            <a:r>
              <a:rPr lang="sv-SE" dirty="0" smtClean="0"/>
              <a:t> Service 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err="1" smtClean="0"/>
              <a:t>Ordinary</a:t>
            </a:r>
            <a:r>
              <a:rPr lang="sv-SE" sz="4000" dirty="0" smtClean="0"/>
              <a:t> </a:t>
            </a:r>
            <a:r>
              <a:rPr lang="sv-SE" sz="4000" dirty="0" err="1" smtClean="0"/>
              <a:t>employment</a:t>
            </a:r>
            <a:r>
              <a:rPr lang="sv-SE" sz="4000" dirty="0" smtClean="0"/>
              <a:t> - </a:t>
            </a:r>
            <a:r>
              <a:rPr lang="sv-SE" sz="4000" dirty="0" err="1" smtClean="0"/>
              <a:t>Wage</a:t>
            </a:r>
            <a:r>
              <a:rPr lang="sv-SE" sz="4000" dirty="0" smtClean="0"/>
              <a:t> </a:t>
            </a:r>
            <a:r>
              <a:rPr lang="sv-SE" sz="4000" dirty="0" err="1" smtClean="0"/>
              <a:t>subsidy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The </a:t>
            </a:r>
            <a:r>
              <a:rPr lang="sv-SE" dirty="0" err="1" smtClean="0"/>
              <a:t>level</a:t>
            </a:r>
            <a:r>
              <a:rPr lang="sv-SE" dirty="0" smtClean="0"/>
              <a:t> of the </a:t>
            </a:r>
            <a:r>
              <a:rPr lang="sv-SE" dirty="0" err="1" smtClean="0"/>
              <a:t>subsidy</a:t>
            </a:r>
            <a:r>
              <a:rPr lang="sv-SE" dirty="0" smtClean="0"/>
              <a:t> </a:t>
            </a:r>
            <a:r>
              <a:rPr lang="sv-SE" dirty="0" err="1" smtClean="0"/>
              <a:t>depends</a:t>
            </a:r>
            <a:r>
              <a:rPr lang="sv-SE" dirty="0" smtClean="0"/>
              <a:t> on </a:t>
            </a:r>
            <a:br>
              <a:rPr lang="sv-SE" dirty="0" smtClean="0"/>
            </a:br>
            <a:r>
              <a:rPr lang="sv-SE" dirty="0" smtClean="0"/>
              <a:t>the </a:t>
            </a:r>
            <a:r>
              <a:rPr lang="sv-SE" dirty="0" err="1" smtClean="0"/>
              <a:t>salary</a:t>
            </a:r>
            <a:r>
              <a:rPr lang="sv-SE" dirty="0" smtClean="0"/>
              <a:t> </a:t>
            </a:r>
            <a:r>
              <a:rPr lang="sv-SE" dirty="0" err="1" smtClean="0"/>
              <a:t>costs</a:t>
            </a:r>
            <a:r>
              <a:rPr lang="sv-SE" dirty="0" smtClean="0"/>
              <a:t> and </a:t>
            </a:r>
            <a:br>
              <a:rPr lang="sv-SE" dirty="0" smtClean="0"/>
            </a:br>
            <a:r>
              <a:rPr lang="sv-SE" dirty="0" smtClean="0"/>
              <a:t>the </a:t>
            </a:r>
            <a:r>
              <a:rPr lang="sv-SE" dirty="0" err="1" smtClean="0"/>
              <a:t>working</a:t>
            </a:r>
            <a:r>
              <a:rPr lang="sv-SE" dirty="0" smtClean="0"/>
              <a:t> </a:t>
            </a:r>
            <a:r>
              <a:rPr lang="sv-SE" dirty="0" err="1" smtClean="0"/>
              <a:t>capacity/ability</a:t>
            </a:r>
            <a:r>
              <a:rPr lang="sv-SE" dirty="0" smtClean="0"/>
              <a:t> of the person</a:t>
            </a:r>
          </a:p>
          <a:p>
            <a:endParaRPr lang="sv-SE" dirty="0" smtClean="0"/>
          </a:p>
          <a:p>
            <a:r>
              <a:rPr lang="sv-SE" dirty="0" smtClean="0"/>
              <a:t>The </a:t>
            </a:r>
            <a:r>
              <a:rPr lang="sv-SE" dirty="0" err="1" smtClean="0"/>
              <a:t>employer</a:t>
            </a:r>
            <a:r>
              <a:rPr lang="sv-SE" dirty="0" smtClean="0"/>
              <a:t> </a:t>
            </a:r>
            <a:r>
              <a:rPr lang="sv-SE" dirty="0" err="1" smtClean="0"/>
              <a:t>can</a:t>
            </a:r>
            <a:r>
              <a:rPr lang="sv-SE" dirty="0" smtClean="0"/>
              <a:t> </a:t>
            </a:r>
            <a:r>
              <a:rPr lang="sv-SE" dirty="0" err="1" smtClean="0"/>
              <a:t>also</a:t>
            </a:r>
            <a:r>
              <a:rPr lang="sv-SE" dirty="0" smtClean="0"/>
              <a:t> get a </a:t>
            </a:r>
            <a:r>
              <a:rPr lang="sv-SE" dirty="0" err="1" smtClean="0"/>
              <a:t>montly</a:t>
            </a:r>
            <a:r>
              <a:rPr lang="sv-SE" dirty="0" smtClean="0"/>
              <a:t> ”supervisor </a:t>
            </a:r>
            <a:r>
              <a:rPr lang="sv-SE" dirty="0" err="1" smtClean="0"/>
              <a:t>subsidy</a:t>
            </a:r>
            <a:r>
              <a:rPr lang="sv-SE" dirty="0" smtClean="0"/>
              <a:t>”, </a:t>
            </a:r>
            <a:br>
              <a:rPr lang="sv-SE" dirty="0" smtClean="0"/>
            </a:br>
            <a:r>
              <a:rPr lang="sv-SE" dirty="0" smtClean="0"/>
              <a:t> </a:t>
            </a:r>
            <a:r>
              <a:rPr lang="en-US" dirty="0" smtClean="0"/>
              <a:t>almost always needed to some extent</a:t>
            </a:r>
            <a:endParaRPr lang="sv-SE" dirty="0" smtClean="0"/>
          </a:p>
          <a:p>
            <a:endParaRPr lang="sv-SE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err="1" smtClean="0"/>
              <a:t>Ordinary</a:t>
            </a:r>
            <a:r>
              <a:rPr lang="sv-SE" sz="4000" dirty="0" smtClean="0"/>
              <a:t> </a:t>
            </a:r>
            <a:r>
              <a:rPr lang="sv-SE" sz="4000" dirty="0" err="1" smtClean="0"/>
              <a:t>employment</a:t>
            </a:r>
            <a:r>
              <a:rPr lang="sv-SE" sz="4000" dirty="0" smtClean="0"/>
              <a:t> - </a:t>
            </a:r>
            <a:r>
              <a:rPr lang="sv-SE" sz="4000" dirty="0" err="1" smtClean="0"/>
              <a:t>Wage</a:t>
            </a:r>
            <a:r>
              <a:rPr lang="sv-SE" sz="4000" dirty="0" smtClean="0"/>
              <a:t> </a:t>
            </a:r>
            <a:r>
              <a:rPr lang="sv-SE" sz="4000" dirty="0" err="1" smtClean="0"/>
              <a:t>subsidy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 smtClean="0"/>
              <a:t>Renegotiated</a:t>
            </a:r>
            <a:r>
              <a:rPr lang="sv-SE" dirty="0" smtClean="0"/>
              <a:t> </a:t>
            </a:r>
            <a:r>
              <a:rPr lang="sv-SE" dirty="0" err="1" smtClean="0"/>
              <a:t>every</a:t>
            </a:r>
            <a:r>
              <a:rPr lang="sv-SE" dirty="0" smtClean="0"/>
              <a:t> </a:t>
            </a:r>
            <a:r>
              <a:rPr lang="sv-SE" dirty="0" err="1" smtClean="0"/>
              <a:t>four</a:t>
            </a:r>
            <a:r>
              <a:rPr lang="sv-SE" dirty="0" smtClean="0"/>
              <a:t> </a:t>
            </a:r>
            <a:r>
              <a:rPr lang="sv-SE" dirty="0" err="1" smtClean="0"/>
              <a:t>years</a:t>
            </a:r>
            <a:r>
              <a:rPr lang="sv-SE" dirty="0" smtClean="0"/>
              <a:t> –</a:t>
            </a:r>
          </a:p>
          <a:p>
            <a:pPr>
              <a:buNone/>
            </a:pPr>
            <a:r>
              <a:rPr lang="sv-SE" dirty="0" smtClean="0"/>
              <a:t>   </a:t>
            </a:r>
            <a:r>
              <a:rPr lang="sv-SE" dirty="0" err="1" smtClean="0"/>
              <a:t>but</a:t>
            </a:r>
            <a:r>
              <a:rPr lang="sv-SE" dirty="0" smtClean="0"/>
              <a:t> </a:t>
            </a:r>
            <a:r>
              <a:rPr lang="sv-SE" dirty="0" err="1" smtClean="0"/>
              <a:t>regarded</a:t>
            </a:r>
            <a:r>
              <a:rPr lang="sv-SE" dirty="0" smtClean="0"/>
              <a:t> as permanent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The </a:t>
            </a:r>
            <a:r>
              <a:rPr lang="sv-SE" dirty="0" err="1" smtClean="0"/>
              <a:t>level</a:t>
            </a:r>
            <a:r>
              <a:rPr lang="sv-SE" dirty="0" smtClean="0"/>
              <a:t> of the </a:t>
            </a:r>
            <a:r>
              <a:rPr lang="sv-SE" dirty="0" err="1" smtClean="0"/>
              <a:t>subsidy</a:t>
            </a:r>
            <a:r>
              <a:rPr lang="sv-SE" dirty="0" smtClean="0"/>
              <a:t> </a:t>
            </a:r>
            <a:r>
              <a:rPr lang="sv-SE" dirty="0" err="1" smtClean="0"/>
              <a:t>can</a:t>
            </a:r>
            <a:r>
              <a:rPr lang="sv-SE" dirty="0" smtClean="0"/>
              <a:t> be </a:t>
            </a:r>
            <a:r>
              <a:rPr lang="sv-SE" dirty="0" err="1" smtClean="0"/>
              <a:t>changed</a:t>
            </a:r>
            <a:r>
              <a:rPr lang="sv-SE" dirty="0" smtClean="0"/>
              <a:t> </a:t>
            </a:r>
            <a:br>
              <a:rPr lang="sv-SE" dirty="0" smtClean="0"/>
            </a:br>
            <a:r>
              <a:rPr lang="sv-SE" dirty="0" err="1" smtClean="0"/>
              <a:t>according</a:t>
            </a:r>
            <a:r>
              <a:rPr lang="sv-SE" dirty="0" smtClean="0"/>
              <a:t> to the </a:t>
            </a:r>
            <a:r>
              <a:rPr lang="sv-SE" dirty="0" err="1" smtClean="0"/>
              <a:t>development</a:t>
            </a:r>
            <a:r>
              <a:rPr lang="sv-SE" dirty="0" smtClean="0"/>
              <a:t> of the person </a:t>
            </a:r>
            <a:endParaRPr lang="sv-SE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How</a:t>
            </a:r>
            <a:r>
              <a:rPr lang="sv-SE" dirty="0" smtClean="0"/>
              <a:t> to </a:t>
            </a:r>
            <a:r>
              <a:rPr lang="sv-SE" dirty="0" err="1" smtClean="0"/>
              <a:t>achieve</a:t>
            </a:r>
            <a:r>
              <a:rPr lang="sv-SE" dirty="0" smtClean="0"/>
              <a:t> </a:t>
            </a:r>
            <a:r>
              <a:rPr lang="sv-SE" dirty="0" err="1" smtClean="0"/>
              <a:t>inclusion</a:t>
            </a:r>
            <a:r>
              <a:rPr lang="sv-SE" dirty="0" smtClean="0"/>
              <a:t>?</a:t>
            </a:r>
            <a:br>
              <a:rPr lang="sv-SE" dirty="0" smtClean="0"/>
            </a:br>
            <a:r>
              <a:rPr lang="sv-SE" dirty="0" smtClean="0"/>
              <a:t>Basic </a:t>
            </a:r>
            <a:r>
              <a:rPr lang="sv-SE" dirty="0" err="1" smtClean="0"/>
              <a:t>values</a:t>
            </a:r>
            <a:r>
              <a:rPr lang="sv-SE" dirty="0" smtClean="0"/>
              <a:t> in the organisation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 smtClean="0"/>
          </a:p>
          <a:p>
            <a:r>
              <a:rPr lang="sv-SE" dirty="0" err="1" smtClean="0"/>
              <a:t>Respect</a:t>
            </a:r>
            <a:r>
              <a:rPr lang="sv-SE" dirty="0" smtClean="0"/>
              <a:t> </a:t>
            </a:r>
            <a:r>
              <a:rPr lang="sv-SE" dirty="0" err="1" smtClean="0"/>
              <a:t>everybody´s</a:t>
            </a:r>
            <a:r>
              <a:rPr lang="sv-SE" dirty="0" smtClean="0"/>
              <a:t> </a:t>
            </a:r>
            <a:r>
              <a:rPr lang="sv-SE" dirty="0" err="1" smtClean="0"/>
              <a:t>equal</a:t>
            </a:r>
            <a:r>
              <a:rPr lang="sv-SE" dirty="0" smtClean="0"/>
              <a:t> </a:t>
            </a:r>
            <a:r>
              <a:rPr lang="sv-SE" dirty="0" err="1" smtClean="0"/>
              <a:t>value</a:t>
            </a:r>
            <a:endParaRPr lang="sv-SE" dirty="0" smtClean="0"/>
          </a:p>
          <a:p>
            <a:pPr lvl="0"/>
            <a:r>
              <a:rPr lang="sv-SE" dirty="0" err="1" smtClean="0"/>
              <a:t>Everybody</a:t>
            </a:r>
            <a:r>
              <a:rPr lang="sv-SE" dirty="0" smtClean="0"/>
              <a:t> has the right to </a:t>
            </a:r>
            <a:r>
              <a:rPr lang="sv-SE" dirty="0" err="1" smtClean="0"/>
              <a:t>participation</a:t>
            </a:r>
            <a:r>
              <a:rPr lang="sv-SE" dirty="0" smtClean="0"/>
              <a:t> </a:t>
            </a:r>
            <a:br>
              <a:rPr lang="sv-SE" dirty="0" smtClean="0"/>
            </a:br>
            <a:r>
              <a:rPr lang="sv-SE" dirty="0" smtClean="0"/>
              <a:t>in  society, a </a:t>
            </a:r>
            <a:r>
              <a:rPr lang="sv-SE" dirty="0" err="1" smtClean="0"/>
              <a:t>good</a:t>
            </a:r>
            <a:r>
              <a:rPr lang="sv-SE" dirty="0" smtClean="0"/>
              <a:t> </a:t>
            </a:r>
            <a:r>
              <a:rPr lang="sv-SE" dirty="0" smtClean="0"/>
              <a:t>life</a:t>
            </a:r>
          </a:p>
          <a:p>
            <a:pPr lvl="0"/>
            <a:r>
              <a:rPr lang="sv-SE" dirty="0" smtClean="0"/>
              <a:t>Focus </a:t>
            </a:r>
            <a:r>
              <a:rPr lang="sv-SE" dirty="0" smtClean="0"/>
              <a:t>on </a:t>
            </a:r>
            <a:r>
              <a:rPr lang="sv-SE" dirty="0" err="1" smtClean="0"/>
              <a:t>possibilities</a:t>
            </a:r>
            <a:r>
              <a:rPr lang="sv-SE" dirty="0" smtClean="0"/>
              <a:t> </a:t>
            </a:r>
            <a:r>
              <a:rPr lang="sv-SE" dirty="0" smtClean="0"/>
              <a:t>- </a:t>
            </a:r>
            <a:r>
              <a:rPr lang="sv-SE" dirty="0" err="1" smtClean="0"/>
              <a:t>Everybody</a:t>
            </a:r>
            <a:r>
              <a:rPr lang="sv-SE" dirty="0" smtClean="0"/>
              <a:t> </a:t>
            </a:r>
            <a:r>
              <a:rPr lang="sv-SE" dirty="0" err="1" smtClean="0"/>
              <a:t>can</a:t>
            </a:r>
            <a:r>
              <a:rPr lang="sv-SE" dirty="0" smtClean="0"/>
              <a:t> </a:t>
            </a:r>
            <a:r>
              <a:rPr lang="sv-SE" dirty="0" err="1" smtClean="0"/>
              <a:t>contribute</a:t>
            </a:r>
            <a:endParaRPr lang="sv-SE" dirty="0" smtClean="0"/>
          </a:p>
          <a:p>
            <a:r>
              <a:rPr lang="sv-SE" dirty="0" err="1" smtClean="0"/>
              <a:t>We</a:t>
            </a:r>
            <a:r>
              <a:rPr lang="sv-SE" dirty="0" smtClean="0"/>
              <a:t> </a:t>
            </a:r>
            <a:r>
              <a:rPr lang="sv-SE" dirty="0" err="1" smtClean="0"/>
              <a:t>can</a:t>
            </a:r>
            <a:r>
              <a:rPr lang="sv-SE" dirty="0" smtClean="0"/>
              <a:t> make a </a:t>
            </a:r>
            <a:r>
              <a:rPr lang="sv-SE" dirty="0" err="1" smtClean="0"/>
              <a:t>difference</a:t>
            </a:r>
            <a:endParaRPr lang="sv-SE" dirty="0" smtClean="0"/>
          </a:p>
          <a:p>
            <a:pPr>
              <a:buNone/>
            </a:pPr>
            <a:endParaRPr lang="sv-SE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To </a:t>
            </a:r>
            <a:r>
              <a:rPr lang="sv-SE" dirty="0" err="1" smtClean="0"/>
              <a:t>achieve</a:t>
            </a:r>
            <a:r>
              <a:rPr lang="sv-SE" dirty="0" smtClean="0"/>
              <a:t> </a:t>
            </a:r>
            <a:r>
              <a:rPr lang="sv-SE" dirty="0" err="1" smtClean="0"/>
              <a:t>inclusion</a:t>
            </a:r>
            <a:r>
              <a:rPr lang="sv-SE" dirty="0" smtClean="0"/>
              <a:t> - Ågrenska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Extra ordinarily advantageous situation: </a:t>
            </a:r>
            <a:br>
              <a:rPr lang="en-US" dirty="0" smtClean="0"/>
            </a:br>
            <a:r>
              <a:rPr lang="en-US" dirty="0" smtClean="0"/>
              <a:t>  </a:t>
            </a:r>
          </a:p>
          <a:p>
            <a:r>
              <a:rPr lang="en-US" dirty="0" smtClean="0"/>
              <a:t>Met people with disabilities for 25 years in our everyday work</a:t>
            </a:r>
          </a:p>
          <a:p>
            <a:r>
              <a:rPr lang="en-US" dirty="0" smtClean="0"/>
              <a:t>Target groups/guests are people with all kinds of disabilities</a:t>
            </a:r>
          </a:p>
          <a:p>
            <a:r>
              <a:rPr lang="en-US" dirty="0" smtClean="0"/>
              <a:t>Having work mates with disabilities </a:t>
            </a:r>
            <a:br>
              <a:rPr lang="en-US" dirty="0" smtClean="0"/>
            </a:br>
            <a:r>
              <a:rPr lang="en-US" dirty="0" smtClean="0"/>
              <a:t>comes natural for us</a:t>
            </a:r>
            <a:endParaRPr lang="sv-SE" dirty="0" smtClean="0"/>
          </a:p>
          <a:p>
            <a:endParaRPr lang="sv-SE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To </a:t>
            </a:r>
            <a:r>
              <a:rPr lang="sv-SE" dirty="0" err="1" smtClean="0"/>
              <a:t>achieve</a:t>
            </a:r>
            <a:r>
              <a:rPr lang="sv-SE" dirty="0" smtClean="0"/>
              <a:t> </a:t>
            </a:r>
            <a:r>
              <a:rPr lang="sv-SE" dirty="0" err="1" smtClean="0"/>
              <a:t>inclusion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 smtClean="0"/>
          </a:p>
          <a:p>
            <a:r>
              <a:rPr lang="sv-SE" dirty="0" err="1" smtClean="0"/>
              <a:t>Create</a:t>
            </a:r>
            <a:r>
              <a:rPr lang="sv-SE" dirty="0" smtClean="0"/>
              <a:t> </a:t>
            </a:r>
            <a:r>
              <a:rPr lang="sv-SE" dirty="0" err="1" smtClean="0"/>
              <a:t>possibilities</a:t>
            </a:r>
            <a:r>
              <a:rPr lang="sv-SE" dirty="0" smtClean="0"/>
              <a:t> for </a:t>
            </a:r>
            <a:r>
              <a:rPr lang="sv-SE" dirty="0" err="1" smtClean="0"/>
              <a:t>people</a:t>
            </a:r>
            <a:r>
              <a:rPr lang="sv-SE" dirty="0" smtClean="0"/>
              <a:t> with </a:t>
            </a:r>
            <a:r>
              <a:rPr lang="sv-SE" dirty="0" err="1" smtClean="0"/>
              <a:t>disabilities</a:t>
            </a:r>
            <a:r>
              <a:rPr lang="sv-SE" dirty="0" smtClean="0"/>
              <a:t> to get a </a:t>
            </a:r>
            <a:r>
              <a:rPr lang="sv-SE" dirty="0" err="1" smtClean="0"/>
              <a:t>job</a:t>
            </a:r>
            <a:r>
              <a:rPr lang="sv-SE" dirty="0" smtClean="0"/>
              <a:t>, </a:t>
            </a:r>
            <a:br>
              <a:rPr lang="sv-SE" dirty="0" smtClean="0"/>
            </a:br>
            <a:r>
              <a:rPr lang="sv-SE" dirty="0" smtClean="0"/>
              <a:t>is </a:t>
            </a:r>
            <a:r>
              <a:rPr lang="sv-SE" dirty="0" err="1" smtClean="0"/>
              <a:t>possible</a:t>
            </a:r>
            <a:r>
              <a:rPr lang="sv-SE" dirty="0" smtClean="0"/>
              <a:t> in </a:t>
            </a:r>
            <a:r>
              <a:rPr lang="sv-SE" dirty="0" err="1" smtClean="0"/>
              <a:t>many</a:t>
            </a:r>
            <a:r>
              <a:rPr lang="sv-SE" dirty="0" smtClean="0"/>
              <a:t> areas</a:t>
            </a:r>
          </a:p>
          <a:p>
            <a:r>
              <a:rPr lang="sv-SE" dirty="0" err="1" smtClean="0"/>
              <a:t>Many</a:t>
            </a:r>
            <a:r>
              <a:rPr lang="sv-SE" dirty="0" smtClean="0"/>
              <a:t> </a:t>
            </a:r>
            <a:r>
              <a:rPr lang="sv-SE" dirty="0" err="1" smtClean="0"/>
              <a:t>employers</a:t>
            </a:r>
            <a:r>
              <a:rPr lang="sv-SE" dirty="0" smtClean="0"/>
              <a:t>´ </a:t>
            </a:r>
            <a:r>
              <a:rPr lang="sv-SE" dirty="0" err="1" smtClean="0"/>
              <a:t>contribution</a:t>
            </a:r>
            <a:r>
              <a:rPr lang="sv-SE" dirty="0" smtClean="0"/>
              <a:t> is </a:t>
            </a:r>
            <a:r>
              <a:rPr lang="sv-SE" dirty="0" err="1" smtClean="0"/>
              <a:t>important</a:t>
            </a:r>
            <a:endParaRPr lang="sv-SE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pPr eaLnBrk="1" hangingPunct="1"/>
            <a:r>
              <a:rPr lang="sv-SE" dirty="0" smtClean="0"/>
              <a:t> Ågrenska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sv-SE" sz="2800" dirty="0" smtClean="0"/>
              <a:t> </a:t>
            </a:r>
          </a:p>
        </p:txBody>
      </p:sp>
      <p:pic>
        <p:nvPicPr>
          <p:cNvPr id="22532" name="Picture 14" descr="klippo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3968" y="1196752"/>
            <a:ext cx="3672408" cy="2376264"/>
          </a:xfrm>
          <a:noFill/>
        </p:spPr>
      </p:pic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1676400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9" descr="sinnerna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1196752"/>
            <a:ext cx="352839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0" descr="brygga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3501008"/>
            <a:ext cx="352839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 Box 24"/>
          <p:cNvSpPr txBox="1">
            <a:spLocks noChangeArrowheads="1"/>
          </p:cNvSpPr>
          <p:nvPr/>
        </p:nvSpPr>
        <p:spPr bwMode="auto">
          <a:xfrm>
            <a:off x="4643438" y="4508500"/>
            <a:ext cx="3744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v-SE" dirty="0"/>
          </a:p>
        </p:txBody>
      </p:sp>
      <p:pic>
        <p:nvPicPr>
          <p:cNvPr id="10" name="Picture 16" descr="IMG_357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3501008"/>
            <a:ext cx="352839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Ågrenska´s</a:t>
            </a:r>
            <a:r>
              <a:rPr lang="sv-SE" dirty="0" smtClean="0"/>
              <a:t> </a:t>
            </a:r>
            <a:r>
              <a:rPr lang="sv-SE" dirty="0" err="1" smtClean="0"/>
              <a:t>staff</a:t>
            </a:r>
            <a:r>
              <a:rPr lang="sv-SE" dirty="0" smtClean="0"/>
              <a:t> with </a:t>
            </a:r>
            <a:r>
              <a:rPr lang="sv-SE" dirty="0" err="1" smtClean="0"/>
              <a:t>disabilities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Ten </a:t>
            </a:r>
            <a:r>
              <a:rPr lang="sv-SE" dirty="0" err="1" smtClean="0"/>
              <a:t>people</a:t>
            </a:r>
            <a:r>
              <a:rPr lang="sv-SE" dirty="0" smtClean="0"/>
              <a:t> with </a:t>
            </a:r>
            <a:r>
              <a:rPr lang="sv-SE" dirty="0" err="1" smtClean="0"/>
              <a:t>disabilities</a:t>
            </a:r>
            <a:r>
              <a:rPr lang="sv-SE" dirty="0" smtClean="0"/>
              <a:t> work </a:t>
            </a:r>
            <a:r>
              <a:rPr lang="sv-SE" dirty="0" err="1" smtClean="0"/>
              <a:t>daily</a:t>
            </a:r>
            <a:r>
              <a:rPr lang="sv-SE" dirty="0" smtClean="0"/>
              <a:t> at Ågrenska</a:t>
            </a:r>
          </a:p>
          <a:p>
            <a:r>
              <a:rPr lang="sv-SE" dirty="0" smtClean="0"/>
              <a:t>65 - 90% </a:t>
            </a:r>
            <a:r>
              <a:rPr lang="sv-SE" dirty="0" err="1" smtClean="0"/>
              <a:t>wage</a:t>
            </a:r>
            <a:r>
              <a:rPr lang="sv-SE" dirty="0" smtClean="0"/>
              <a:t> </a:t>
            </a:r>
            <a:r>
              <a:rPr lang="sv-SE" dirty="0" err="1" smtClean="0"/>
              <a:t>subsidy</a:t>
            </a:r>
            <a:endParaRPr lang="sv-SE" dirty="0" smtClean="0"/>
          </a:p>
          <a:p>
            <a:r>
              <a:rPr lang="sv-SE" dirty="0" smtClean="0"/>
              <a:t>One </a:t>
            </a:r>
            <a:r>
              <a:rPr lang="sv-SE" dirty="0" err="1" smtClean="0"/>
              <a:t>fulltime</a:t>
            </a:r>
            <a:r>
              <a:rPr lang="sv-SE" dirty="0" smtClean="0"/>
              <a:t> </a:t>
            </a:r>
            <a:r>
              <a:rPr lang="sv-SE" dirty="0" err="1" smtClean="0"/>
              <a:t>employed</a:t>
            </a:r>
            <a:r>
              <a:rPr lang="sv-SE" dirty="0" smtClean="0"/>
              <a:t> boss/supervisor</a:t>
            </a:r>
            <a:br>
              <a:rPr lang="sv-SE" dirty="0" smtClean="0"/>
            </a:br>
            <a:r>
              <a:rPr lang="sv-SE" dirty="0" smtClean="0"/>
              <a:t>(~ 25% boss </a:t>
            </a:r>
            <a:r>
              <a:rPr lang="sv-SE" dirty="0" err="1" smtClean="0"/>
              <a:t>ordinarily</a:t>
            </a:r>
            <a:r>
              <a:rPr lang="sv-SE" dirty="0" smtClean="0"/>
              <a:t>) </a:t>
            </a:r>
          </a:p>
          <a:p>
            <a:pPr>
              <a:buNone/>
            </a:pPr>
            <a:endParaRPr lang="sv-SE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Ågrenska´s</a:t>
            </a:r>
            <a:r>
              <a:rPr lang="sv-SE" dirty="0" smtClean="0"/>
              <a:t> </a:t>
            </a:r>
            <a:r>
              <a:rPr lang="sv-SE" dirty="0" err="1" smtClean="0"/>
              <a:t>staff</a:t>
            </a:r>
            <a:r>
              <a:rPr lang="sv-SE" dirty="0" smtClean="0"/>
              <a:t> with </a:t>
            </a:r>
            <a:r>
              <a:rPr lang="sv-SE" dirty="0" err="1" smtClean="0"/>
              <a:t>disabilities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endParaRPr lang="sv-SE" dirty="0" smtClean="0"/>
          </a:p>
          <a:p>
            <a:pPr>
              <a:buNone/>
            </a:pPr>
            <a:r>
              <a:rPr lang="sv-SE" dirty="0" smtClean="0"/>
              <a:t>   Target </a:t>
            </a:r>
            <a:r>
              <a:rPr lang="sv-SE" dirty="0" err="1" smtClean="0"/>
              <a:t>groups</a:t>
            </a:r>
            <a:r>
              <a:rPr lang="sv-SE" dirty="0" smtClean="0"/>
              <a:t> of today are </a:t>
            </a:r>
            <a:r>
              <a:rPr lang="sv-SE" dirty="0" err="1" smtClean="0"/>
              <a:t>people</a:t>
            </a:r>
            <a:r>
              <a:rPr lang="sv-SE" dirty="0" smtClean="0"/>
              <a:t> with:</a:t>
            </a:r>
            <a:br>
              <a:rPr lang="sv-SE" dirty="0" smtClean="0"/>
            </a:br>
            <a:r>
              <a:rPr lang="sv-SE" dirty="0" err="1" smtClean="0"/>
              <a:t>Intellectual</a:t>
            </a:r>
            <a:r>
              <a:rPr lang="sv-SE" dirty="0" smtClean="0"/>
              <a:t> </a:t>
            </a:r>
            <a:r>
              <a:rPr lang="sv-SE" dirty="0" err="1" smtClean="0"/>
              <a:t>disabilities</a:t>
            </a:r>
            <a:r>
              <a:rPr lang="sv-SE" dirty="0" smtClean="0"/>
              <a:t>, 5</a:t>
            </a:r>
            <a:br>
              <a:rPr lang="sv-SE" dirty="0" smtClean="0"/>
            </a:br>
            <a:r>
              <a:rPr lang="sv-SE" dirty="0" err="1" smtClean="0"/>
              <a:t>Neuropsychiatric</a:t>
            </a:r>
            <a:r>
              <a:rPr lang="sv-SE" dirty="0" smtClean="0"/>
              <a:t>, 4</a:t>
            </a:r>
            <a:br>
              <a:rPr lang="sv-SE" dirty="0" smtClean="0"/>
            </a:br>
            <a:r>
              <a:rPr lang="sv-SE" dirty="0" smtClean="0"/>
              <a:t>Motor, 1 </a:t>
            </a:r>
            <a:br>
              <a:rPr lang="sv-SE" dirty="0" smtClean="0"/>
            </a:br>
            <a:r>
              <a:rPr lang="sv-SE" dirty="0" smtClean="0"/>
              <a:t>  </a:t>
            </a:r>
          </a:p>
        </p:txBody>
      </p:sp>
      <p:pic>
        <p:nvPicPr>
          <p:cNvPr id="1026" name="Picture 2" descr="C:\Users\bectom\Desktop\trimm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501008"/>
            <a:ext cx="1790700" cy="179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Ågrenska´s</a:t>
            </a:r>
            <a:r>
              <a:rPr lang="sv-SE" dirty="0" smtClean="0"/>
              <a:t> </a:t>
            </a:r>
            <a:r>
              <a:rPr lang="sv-SE" dirty="0" err="1" smtClean="0"/>
              <a:t>staff</a:t>
            </a:r>
            <a:r>
              <a:rPr lang="sv-SE" dirty="0" smtClean="0"/>
              <a:t> with </a:t>
            </a:r>
            <a:r>
              <a:rPr lang="sv-SE" dirty="0" err="1" smtClean="0"/>
              <a:t>disabilities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sv-SE" sz="2700" dirty="0" smtClean="0"/>
              <a:t>All tasks are </a:t>
            </a:r>
            <a:r>
              <a:rPr lang="sv-SE" sz="2700" dirty="0" err="1" smtClean="0"/>
              <a:t>adapted</a:t>
            </a:r>
            <a:r>
              <a:rPr lang="sv-SE" sz="2700" dirty="0" smtClean="0"/>
              <a:t> to the </a:t>
            </a:r>
            <a:r>
              <a:rPr lang="sv-SE" sz="2700" dirty="0" err="1" smtClean="0"/>
              <a:t>individual´s</a:t>
            </a:r>
            <a:r>
              <a:rPr lang="sv-SE" sz="2700" dirty="0" smtClean="0"/>
              <a:t> </a:t>
            </a:r>
            <a:r>
              <a:rPr lang="sv-SE" sz="2700" dirty="0" err="1" smtClean="0"/>
              <a:t>possibilities</a:t>
            </a:r>
            <a:r>
              <a:rPr lang="sv-SE" sz="2700" dirty="0" smtClean="0"/>
              <a:t> and </a:t>
            </a:r>
            <a:r>
              <a:rPr lang="sv-SE" sz="2700" dirty="0" err="1" smtClean="0"/>
              <a:t>needs</a:t>
            </a:r>
            <a:r>
              <a:rPr lang="sv-SE" sz="2700" dirty="0" smtClean="0"/>
              <a:t>, </a:t>
            </a:r>
            <a:br>
              <a:rPr lang="sv-SE" sz="2700" dirty="0" smtClean="0"/>
            </a:br>
            <a:r>
              <a:rPr lang="sv-SE" sz="2700" dirty="0" err="1" smtClean="0"/>
              <a:t>creating</a:t>
            </a:r>
            <a:r>
              <a:rPr lang="sv-SE" sz="2700" dirty="0" smtClean="0"/>
              <a:t> </a:t>
            </a:r>
            <a:r>
              <a:rPr lang="sv-SE" sz="2700" dirty="0" err="1" smtClean="0"/>
              <a:t>possibilities</a:t>
            </a:r>
            <a:r>
              <a:rPr lang="sv-SE" sz="2700" dirty="0" smtClean="0"/>
              <a:t> to </a:t>
            </a:r>
            <a:r>
              <a:rPr lang="sv-SE" sz="2700" dirty="0" err="1" smtClean="0"/>
              <a:t>succeed</a:t>
            </a:r>
            <a:r>
              <a:rPr lang="sv-SE" sz="2700" dirty="0" smtClean="0"/>
              <a:t> is </a:t>
            </a:r>
            <a:r>
              <a:rPr lang="sv-SE" sz="2700" dirty="0" err="1" smtClean="0"/>
              <a:t>essential</a:t>
            </a:r>
            <a:endParaRPr lang="sv-SE" sz="2700" dirty="0" smtClean="0"/>
          </a:p>
          <a:p>
            <a:r>
              <a:rPr lang="en-GB" sz="2700" dirty="0" smtClean="0"/>
              <a:t>Meaningful</a:t>
            </a:r>
            <a:r>
              <a:rPr lang="sv-SE" sz="2700" dirty="0" smtClean="0"/>
              <a:t> and age relevant tasks, </a:t>
            </a:r>
            <a:r>
              <a:rPr lang="sv-SE" sz="2700" dirty="0" smtClean="0"/>
              <a:t/>
            </a:r>
            <a:br>
              <a:rPr lang="sv-SE" sz="2700" dirty="0" smtClean="0"/>
            </a:br>
            <a:r>
              <a:rPr lang="en-GB" sz="2700" dirty="0" err="1" smtClean="0"/>
              <a:t>neccessary</a:t>
            </a:r>
            <a:r>
              <a:rPr lang="sv-SE" sz="2700" dirty="0" smtClean="0"/>
              <a:t> </a:t>
            </a:r>
            <a:r>
              <a:rPr lang="sv-SE" sz="2700" dirty="0" smtClean="0"/>
              <a:t>and </a:t>
            </a:r>
            <a:r>
              <a:rPr lang="sv-SE" sz="2700" dirty="0" err="1" smtClean="0"/>
              <a:t>important</a:t>
            </a:r>
            <a:r>
              <a:rPr lang="sv-SE" sz="2700" dirty="0" smtClean="0"/>
              <a:t> </a:t>
            </a:r>
          </a:p>
          <a:p>
            <a:r>
              <a:rPr lang="sv-SE" sz="2700" dirty="0" err="1" smtClean="0"/>
              <a:t>Everyone</a:t>
            </a:r>
            <a:r>
              <a:rPr lang="sv-SE" sz="2700" dirty="0" smtClean="0"/>
              <a:t> </a:t>
            </a:r>
            <a:r>
              <a:rPr lang="sv-SE" sz="2700" dirty="0" err="1" smtClean="0"/>
              <a:t>participates</a:t>
            </a:r>
            <a:r>
              <a:rPr lang="sv-SE" sz="2700" dirty="0" smtClean="0"/>
              <a:t> in </a:t>
            </a:r>
            <a:r>
              <a:rPr lang="sv-SE" sz="2700" dirty="0" err="1" smtClean="0"/>
              <a:t>our</a:t>
            </a:r>
            <a:r>
              <a:rPr lang="sv-SE" sz="2700" dirty="0" smtClean="0"/>
              <a:t> social </a:t>
            </a:r>
            <a:r>
              <a:rPr lang="sv-SE" sz="2700" dirty="0" err="1" smtClean="0"/>
              <a:t>context</a:t>
            </a:r>
            <a:r>
              <a:rPr lang="sv-SE" sz="2700" dirty="0" smtClean="0"/>
              <a:t>, </a:t>
            </a:r>
            <a:r>
              <a:rPr lang="sv-SE" sz="2700" dirty="0" err="1" smtClean="0"/>
              <a:t>according</a:t>
            </a:r>
            <a:r>
              <a:rPr lang="sv-SE" sz="2700" dirty="0" smtClean="0"/>
              <a:t> to </a:t>
            </a:r>
            <a:r>
              <a:rPr lang="sv-SE" sz="2700" dirty="0" err="1" smtClean="0"/>
              <a:t>their</a:t>
            </a:r>
            <a:r>
              <a:rPr lang="sv-SE" sz="2700" dirty="0" smtClean="0"/>
              <a:t> </a:t>
            </a:r>
            <a:r>
              <a:rPr lang="sv-SE" sz="2700" dirty="0" err="1" smtClean="0"/>
              <a:t>own</a:t>
            </a:r>
            <a:r>
              <a:rPr lang="sv-SE" sz="2700" dirty="0" smtClean="0"/>
              <a:t> </a:t>
            </a:r>
            <a:r>
              <a:rPr lang="sv-SE" sz="2700" dirty="0" err="1" smtClean="0"/>
              <a:t>wishes</a:t>
            </a:r>
            <a:r>
              <a:rPr lang="sv-SE" sz="2700" dirty="0" smtClean="0"/>
              <a:t/>
            </a:r>
            <a:br>
              <a:rPr lang="sv-SE" sz="2700" dirty="0" smtClean="0"/>
            </a:br>
            <a:r>
              <a:rPr lang="sv-SE" sz="2700" dirty="0" err="1" smtClean="0"/>
              <a:t>e.g</a:t>
            </a:r>
            <a:r>
              <a:rPr lang="sv-SE" sz="2700" dirty="0" smtClean="0"/>
              <a:t>. is </a:t>
            </a:r>
            <a:r>
              <a:rPr lang="sv-SE" sz="2700" dirty="0" err="1" smtClean="0"/>
              <a:t>invited</a:t>
            </a:r>
            <a:r>
              <a:rPr lang="sv-SE" sz="2700" dirty="0" smtClean="0"/>
              <a:t> and </a:t>
            </a:r>
            <a:r>
              <a:rPr lang="sv-SE" sz="2700" dirty="0" err="1" smtClean="0"/>
              <a:t>urged</a:t>
            </a:r>
            <a:r>
              <a:rPr lang="sv-SE" sz="2700" dirty="0" smtClean="0"/>
              <a:t> to </a:t>
            </a:r>
            <a:r>
              <a:rPr lang="sv-SE" sz="2700" dirty="0" err="1" smtClean="0"/>
              <a:t>take</a:t>
            </a:r>
            <a:r>
              <a:rPr lang="sv-SE" sz="2700" dirty="0" smtClean="0"/>
              <a:t> part in events for the </a:t>
            </a:r>
            <a:r>
              <a:rPr lang="sv-SE" sz="2700" dirty="0" err="1" smtClean="0"/>
              <a:t>staff</a:t>
            </a:r>
            <a:r>
              <a:rPr lang="sv-SE" sz="2700" dirty="0" smtClean="0"/>
              <a:t>, like </a:t>
            </a:r>
            <a:r>
              <a:rPr lang="sv-SE" sz="2700" dirty="0" err="1" smtClean="0"/>
              <a:t>meetings</a:t>
            </a:r>
            <a:r>
              <a:rPr lang="sv-SE" sz="2700" dirty="0" smtClean="0"/>
              <a:t>, </a:t>
            </a:r>
            <a:r>
              <a:rPr lang="sv-SE" sz="2700" dirty="0" err="1" smtClean="0"/>
              <a:t>study</a:t>
            </a:r>
            <a:r>
              <a:rPr lang="sv-SE" sz="2700" dirty="0" smtClean="0"/>
              <a:t> visits, trips, </a:t>
            </a:r>
            <a:r>
              <a:rPr lang="sv-SE" sz="2700" dirty="0" err="1" smtClean="0"/>
              <a:t>parties</a:t>
            </a:r>
            <a:r>
              <a:rPr lang="sv-SE" sz="2700" dirty="0" smtClean="0"/>
              <a:t>, after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Ågrenska´s</a:t>
            </a:r>
            <a:r>
              <a:rPr lang="sv-SE" dirty="0" smtClean="0"/>
              <a:t> </a:t>
            </a:r>
            <a:r>
              <a:rPr lang="sv-SE" dirty="0" err="1" smtClean="0"/>
              <a:t>staff</a:t>
            </a:r>
            <a:r>
              <a:rPr lang="sv-SE" dirty="0" smtClean="0"/>
              <a:t> </a:t>
            </a:r>
            <a:br>
              <a:rPr lang="sv-SE" dirty="0" smtClean="0"/>
            </a:br>
            <a:r>
              <a:rPr lang="sv-SE" dirty="0" smtClean="0"/>
              <a:t>with </a:t>
            </a:r>
            <a:r>
              <a:rPr lang="sv-SE" dirty="0" err="1" smtClean="0"/>
              <a:t>disabilities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endParaRPr lang="sv-SE" dirty="0" smtClean="0"/>
          </a:p>
          <a:p>
            <a:pPr>
              <a:buNone/>
            </a:pPr>
            <a:r>
              <a:rPr lang="sv-SE" dirty="0" smtClean="0"/>
              <a:t>   Tasks </a:t>
            </a:r>
            <a:r>
              <a:rPr lang="sv-SE" dirty="0" err="1" smtClean="0"/>
              <a:t>within</a:t>
            </a:r>
            <a:r>
              <a:rPr lang="sv-SE" dirty="0" smtClean="0"/>
              <a:t> the Ågrenska service and support </a:t>
            </a:r>
            <a:r>
              <a:rPr lang="sv-SE" dirty="0" err="1" smtClean="0"/>
              <a:t>sector</a:t>
            </a:r>
            <a:r>
              <a:rPr lang="sv-SE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v-SE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e.g</a:t>
            </a:r>
            <a:r>
              <a:rPr lang="sv-SE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kitchen</a:t>
            </a:r>
            <a:r>
              <a:rPr lang="sv-SE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v-SE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cleaning</a:t>
            </a:r>
            <a:r>
              <a:rPr lang="sv-SE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v-SE" dirty="0" err="1" smtClean="0"/>
              <a:t>gardening</a:t>
            </a:r>
            <a:r>
              <a:rPr lang="sv-SE" dirty="0" smtClean="0"/>
              <a:t>, </a:t>
            </a:r>
            <a:r>
              <a:rPr lang="sv-SE" dirty="0" err="1" smtClean="0"/>
              <a:t>care</a:t>
            </a:r>
            <a:r>
              <a:rPr lang="sv-SE" dirty="0" smtClean="0"/>
              <a:t> </a:t>
            </a:r>
            <a:r>
              <a:rPr lang="sv-SE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taking</a:t>
            </a:r>
            <a:r>
              <a:rPr lang="sv-SE" dirty="0" smtClean="0"/>
              <a:t>, </a:t>
            </a:r>
            <a:r>
              <a:rPr lang="sv-SE" dirty="0" err="1" smtClean="0"/>
              <a:t>telephone</a:t>
            </a:r>
            <a:r>
              <a:rPr lang="sv-SE" dirty="0" smtClean="0"/>
              <a:t> </a:t>
            </a:r>
            <a:r>
              <a:rPr lang="sv-SE" dirty="0" err="1" smtClean="0"/>
              <a:t>switchboard</a:t>
            </a:r>
            <a:r>
              <a:rPr lang="sv-SE" dirty="0" smtClean="0"/>
              <a:t>, </a:t>
            </a:r>
            <a:r>
              <a:rPr lang="sv-SE" dirty="0" err="1" smtClean="0"/>
              <a:t>mail</a:t>
            </a:r>
            <a:r>
              <a:rPr lang="sv-SE" dirty="0" smtClean="0"/>
              <a:t> order service </a:t>
            </a:r>
          </a:p>
          <a:p>
            <a:pPr>
              <a:buNone/>
            </a:pPr>
            <a:endParaRPr lang="sv-SE" dirty="0"/>
          </a:p>
        </p:txBody>
      </p:sp>
      <p:pic>
        <p:nvPicPr>
          <p:cNvPr id="4098" name="Picture 2" descr="C:\Users\bectom\Desktop\Fyrhjuling-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332656"/>
            <a:ext cx="1790700" cy="179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Tasks – </a:t>
            </a:r>
            <a:r>
              <a:rPr lang="sv-SE" dirty="0" err="1" smtClean="0"/>
              <a:t>telephone</a:t>
            </a:r>
            <a:r>
              <a:rPr lang="sv-SE" dirty="0" smtClean="0"/>
              <a:t> </a:t>
            </a:r>
            <a:r>
              <a:rPr lang="sv-SE" dirty="0" err="1" smtClean="0"/>
              <a:t>switchboard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v-SE" dirty="0" smtClean="0"/>
              <a:t>   </a:t>
            </a:r>
            <a:r>
              <a:rPr lang="sv-SE" dirty="0" err="1" smtClean="0"/>
              <a:t>answering</a:t>
            </a:r>
            <a:r>
              <a:rPr lang="sv-SE" dirty="0" smtClean="0"/>
              <a:t> all </a:t>
            </a:r>
            <a:r>
              <a:rPr lang="sv-SE" dirty="0" err="1" smtClean="0"/>
              <a:t>incoming</a:t>
            </a:r>
            <a:r>
              <a:rPr lang="sv-SE" dirty="0" smtClean="0"/>
              <a:t> </a:t>
            </a:r>
            <a:r>
              <a:rPr lang="sv-SE" dirty="0" err="1" smtClean="0"/>
              <a:t>calls</a:t>
            </a:r>
            <a:r>
              <a:rPr lang="sv-SE" dirty="0" smtClean="0"/>
              <a:t>, </a:t>
            </a:r>
            <a:br>
              <a:rPr lang="sv-SE" dirty="0" smtClean="0"/>
            </a:br>
            <a:r>
              <a:rPr lang="sv-SE" dirty="0" err="1" smtClean="0"/>
              <a:t>switching</a:t>
            </a:r>
            <a:r>
              <a:rPr lang="sv-SE" dirty="0" smtClean="0"/>
              <a:t> to the right person,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err="1" smtClean="0"/>
              <a:t>distributing</a:t>
            </a:r>
            <a:r>
              <a:rPr lang="sv-SE" dirty="0" smtClean="0"/>
              <a:t> </a:t>
            </a:r>
            <a:r>
              <a:rPr lang="sv-SE" dirty="0" err="1" smtClean="0"/>
              <a:t>incoming</a:t>
            </a:r>
            <a:r>
              <a:rPr lang="sv-SE" dirty="0" smtClean="0"/>
              <a:t> </a:t>
            </a:r>
            <a:r>
              <a:rPr lang="sv-SE" dirty="0" err="1" smtClean="0"/>
              <a:t>mail</a:t>
            </a:r>
            <a:r>
              <a:rPr lang="sv-SE" dirty="0" smtClean="0"/>
              <a:t> </a:t>
            </a:r>
            <a:br>
              <a:rPr lang="sv-SE" dirty="0" smtClean="0"/>
            </a:br>
            <a:r>
              <a:rPr lang="sv-SE" dirty="0" err="1" smtClean="0"/>
              <a:t>into</a:t>
            </a:r>
            <a:r>
              <a:rPr lang="sv-SE" dirty="0" smtClean="0"/>
              <a:t> </a:t>
            </a:r>
            <a:r>
              <a:rPr lang="sv-SE" dirty="0" err="1" smtClean="0"/>
              <a:t>everybody´s</a:t>
            </a:r>
            <a:r>
              <a:rPr lang="sv-SE" dirty="0" smtClean="0"/>
              <a:t> post box,</a:t>
            </a:r>
            <a:br>
              <a:rPr lang="sv-SE" dirty="0" smtClean="0"/>
            </a:br>
            <a:r>
              <a:rPr lang="sv-SE" dirty="0" smtClean="0"/>
              <a:t>handling </a:t>
            </a:r>
            <a:r>
              <a:rPr lang="sv-SE" dirty="0" err="1" smtClean="0"/>
              <a:t>franking</a:t>
            </a:r>
            <a:r>
              <a:rPr lang="sv-SE" dirty="0" smtClean="0"/>
              <a:t> </a:t>
            </a:r>
            <a:r>
              <a:rPr lang="sv-SE" dirty="0" err="1" smtClean="0"/>
              <a:t>machine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err="1" smtClean="0"/>
              <a:t>document</a:t>
            </a:r>
            <a:r>
              <a:rPr lang="sv-SE" dirty="0" smtClean="0"/>
              <a:t> </a:t>
            </a:r>
            <a:r>
              <a:rPr lang="sv-SE" dirty="0" err="1" smtClean="0"/>
              <a:t>destruction</a:t>
            </a:r>
            <a:endParaRPr lang="sv-SE" dirty="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Tasks - </a:t>
            </a:r>
            <a:r>
              <a:rPr lang="sv-SE" dirty="0" err="1" smtClean="0"/>
              <a:t>kitchen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4581128"/>
            <a:ext cx="8229600" cy="1440161"/>
          </a:xfrm>
        </p:spPr>
        <p:txBody>
          <a:bodyPr/>
          <a:lstStyle/>
          <a:p>
            <a:pPr>
              <a:buNone/>
            </a:pPr>
            <a:r>
              <a:rPr lang="sv-SE" dirty="0" smtClean="0"/>
              <a:t>   </a:t>
            </a:r>
            <a:r>
              <a:rPr lang="sv-SE" sz="2400" dirty="0" err="1" smtClean="0"/>
              <a:t>organising</a:t>
            </a:r>
            <a:r>
              <a:rPr lang="sv-SE" sz="2400" dirty="0" smtClean="0"/>
              <a:t> and </a:t>
            </a:r>
            <a:r>
              <a:rPr lang="sv-SE" sz="2400" dirty="0" err="1" smtClean="0"/>
              <a:t>carrying</a:t>
            </a:r>
            <a:r>
              <a:rPr lang="sv-SE" sz="2400" dirty="0" smtClean="0"/>
              <a:t> </a:t>
            </a:r>
            <a:r>
              <a:rPr lang="sv-SE" sz="2400" dirty="0" err="1" smtClean="0"/>
              <a:t>out</a:t>
            </a:r>
            <a:r>
              <a:rPr lang="sv-SE" sz="2400" dirty="0" smtClean="0"/>
              <a:t> </a:t>
            </a:r>
            <a:r>
              <a:rPr lang="sv-SE" sz="2400" dirty="0" err="1" smtClean="0"/>
              <a:t>dishwashing</a:t>
            </a:r>
            <a:r>
              <a:rPr lang="sv-SE" sz="2400" dirty="0" smtClean="0"/>
              <a:t>, </a:t>
            </a:r>
            <a:br>
              <a:rPr lang="sv-SE" sz="2400" dirty="0" smtClean="0"/>
            </a:br>
            <a:r>
              <a:rPr lang="sv-SE" sz="2400" dirty="0" smtClean="0"/>
              <a:t>putting </a:t>
            </a:r>
            <a:r>
              <a:rPr lang="sv-SE" sz="2400" dirty="0" err="1" smtClean="0"/>
              <a:t>into</a:t>
            </a:r>
            <a:r>
              <a:rPr lang="sv-SE" sz="2400" dirty="0" smtClean="0"/>
              <a:t> </a:t>
            </a:r>
            <a:r>
              <a:rPr lang="sv-SE" sz="2400" dirty="0" err="1" smtClean="0"/>
              <a:t>cupboards</a:t>
            </a:r>
            <a:r>
              <a:rPr lang="sv-SE" sz="2400" dirty="0" smtClean="0"/>
              <a:t>, </a:t>
            </a:r>
            <a:r>
              <a:rPr lang="sv-SE" sz="2400" dirty="0" err="1" smtClean="0"/>
              <a:t>cleaning</a:t>
            </a:r>
            <a:r>
              <a:rPr lang="sv-SE" sz="2400" dirty="0" smtClean="0"/>
              <a:t> </a:t>
            </a:r>
            <a:r>
              <a:rPr lang="sv-SE" sz="2400" dirty="0" err="1" smtClean="0"/>
              <a:t>tables</a:t>
            </a:r>
            <a:r>
              <a:rPr lang="sv-SE" sz="2400" dirty="0" smtClean="0"/>
              <a:t>,</a:t>
            </a:r>
            <a:br>
              <a:rPr lang="sv-SE" sz="2400" dirty="0" smtClean="0"/>
            </a:br>
            <a:r>
              <a:rPr lang="sv-SE" sz="2400" dirty="0" err="1" smtClean="0"/>
              <a:t>making</a:t>
            </a:r>
            <a:r>
              <a:rPr lang="sv-SE" sz="2400" dirty="0" smtClean="0"/>
              <a:t> sallad, </a:t>
            </a:r>
            <a:r>
              <a:rPr lang="sv-SE" sz="2400" dirty="0" err="1" smtClean="0"/>
              <a:t>coffee</a:t>
            </a:r>
            <a:endParaRPr lang="sv-SE" sz="2400" dirty="0" smtClean="0"/>
          </a:p>
          <a:p>
            <a:pPr>
              <a:buNone/>
            </a:pPr>
            <a:endParaRPr lang="sv-SE" dirty="0" smtClean="0"/>
          </a:p>
          <a:p>
            <a:pPr>
              <a:buNone/>
            </a:pPr>
            <a:r>
              <a:rPr lang="sv-SE" dirty="0" smtClean="0"/>
              <a:t>  </a:t>
            </a:r>
          </a:p>
          <a:p>
            <a:pPr>
              <a:buNone/>
            </a:pPr>
            <a:r>
              <a:rPr lang="sv-SE" dirty="0" smtClean="0"/>
              <a:t>    </a:t>
            </a:r>
            <a:br>
              <a:rPr lang="sv-SE" dirty="0" smtClean="0"/>
            </a:br>
            <a:r>
              <a:rPr lang="sv-SE" dirty="0" smtClean="0"/>
              <a:t> </a:t>
            </a:r>
            <a:br>
              <a:rPr lang="sv-SE" dirty="0" smtClean="0"/>
            </a:br>
            <a:endParaRPr lang="sv-SE" dirty="0"/>
          </a:p>
        </p:txBody>
      </p:sp>
      <p:pic>
        <p:nvPicPr>
          <p:cNvPr id="4" name="Bildobjekt 3" descr="DSC092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484784"/>
            <a:ext cx="4224469" cy="3240360"/>
          </a:xfrm>
          <a:prstGeom prst="rect">
            <a:avLst/>
          </a:prstGeom>
        </p:spPr>
      </p:pic>
      <p:pic>
        <p:nvPicPr>
          <p:cNvPr id="5" name="Bildobjekt 4" descr="IMGP0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484784"/>
            <a:ext cx="4536504" cy="324036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Tasks - </a:t>
            </a:r>
            <a:r>
              <a:rPr lang="sv-SE" dirty="0" err="1" smtClean="0"/>
              <a:t>gardening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691680" y="4797152"/>
            <a:ext cx="7344816" cy="1368152"/>
          </a:xfrm>
        </p:spPr>
        <p:txBody>
          <a:bodyPr/>
          <a:lstStyle/>
          <a:p>
            <a:pPr>
              <a:buNone/>
            </a:pPr>
            <a:r>
              <a:rPr lang="sv-SE" dirty="0" smtClean="0"/>
              <a:t>   </a:t>
            </a:r>
            <a:r>
              <a:rPr lang="sv-SE" sz="2400" dirty="0" err="1" smtClean="0"/>
              <a:t>lawn</a:t>
            </a:r>
            <a:r>
              <a:rPr lang="sv-SE" sz="2400" dirty="0" smtClean="0"/>
              <a:t> </a:t>
            </a:r>
            <a:r>
              <a:rPr lang="sv-SE" sz="2400" dirty="0" err="1" smtClean="0"/>
              <a:t>mowing</a:t>
            </a:r>
            <a:r>
              <a:rPr lang="sv-SE" sz="2400" dirty="0" smtClean="0"/>
              <a:t>, </a:t>
            </a:r>
            <a:r>
              <a:rPr lang="sv-SE" sz="2400" dirty="0" err="1" smtClean="0"/>
              <a:t>cutting</a:t>
            </a:r>
            <a:r>
              <a:rPr lang="sv-SE" sz="2400" dirty="0" smtClean="0"/>
              <a:t> bushes, planting, </a:t>
            </a:r>
            <a:br>
              <a:rPr lang="sv-SE" sz="2400" dirty="0" smtClean="0"/>
            </a:br>
            <a:r>
              <a:rPr lang="sv-SE" sz="2400" dirty="0" smtClean="0"/>
              <a:t>burning </a:t>
            </a:r>
            <a:r>
              <a:rPr lang="sv-SE" sz="2400" dirty="0" err="1" smtClean="0"/>
              <a:t>lumber</a:t>
            </a:r>
            <a:r>
              <a:rPr lang="sv-SE" sz="2400" dirty="0" smtClean="0"/>
              <a:t>, </a:t>
            </a:r>
            <a:r>
              <a:rPr lang="sv-SE" sz="2400" dirty="0" err="1" smtClean="0"/>
              <a:t>branches</a:t>
            </a:r>
            <a:r>
              <a:rPr lang="sv-SE" sz="2400" dirty="0" smtClean="0"/>
              <a:t>, </a:t>
            </a:r>
            <a:r>
              <a:rPr lang="sv-SE" sz="2400" dirty="0" err="1" smtClean="0"/>
              <a:t>leaves</a:t>
            </a:r>
            <a:endParaRPr lang="sv-SE" sz="2400" dirty="0"/>
          </a:p>
        </p:txBody>
      </p:sp>
      <p:pic>
        <p:nvPicPr>
          <p:cNvPr id="4" name="Bildobjekt 3" descr="Kopfrån1000D 6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5184575" cy="3456384"/>
          </a:xfrm>
          <a:prstGeom prst="rect">
            <a:avLst/>
          </a:prstGeom>
        </p:spPr>
      </p:pic>
      <p:pic>
        <p:nvPicPr>
          <p:cNvPr id="5" name="Bildobjekt 4" descr="P3150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268760"/>
            <a:ext cx="4499992" cy="346069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Tasks – </a:t>
            </a:r>
            <a:r>
              <a:rPr lang="sv-SE" dirty="0" err="1" smtClean="0"/>
              <a:t>caretaking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4509120"/>
            <a:ext cx="8229600" cy="1617043"/>
          </a:xfrm>
        </p:spPr>
        <p:txBody>
          <a:bodyPr/>
          <a:lstStyle/>
          <a:p>
            <a:pPr>
              <a:buNone/>
            </a:pPr>
            <a:r>
              <a:rPr lang="sv-SE" dirty="0" smtClean="0"/>
              <a:t>  </a:t>
            </a:r>
            <a:r>
              <a:rPr lang="sv-SE" sz="2400" dirty="0" err="1" smtClean="0"/>
              <a:t>painting</a:t>
            </a:r>
            <a:r>
              <a:rPr lang="sv-SE" sz="2400" dirty="0" smtClean="0"/>
              <a:t>, </a:t>
            </a:r>
            <a:r>
              <a:rPr lang="sv-SE" sz="2400" dirty="0" err="1" smtClean="0"/>
              <a:t>car</a:t>
            </a:r>
            <a:r>
              <a:rPr lang="sv-SE" sz="2400" dirty="0" smtClean="0"/>
              <a:t> and boat </a:t>
            </a:r>
            <a:r>
              <a:rPr lang="sv-SE" sz="2400" dirty="0" err="1" smtClean="0"/>
              <a:t>washing</a:t>
            </a:r>
            <a:endParaRPr lang="sv-SE" sz="2400" dirty="0" smtClean="0"/>
          </a:p>
          <a:p>
            <a:pPr>
              <a:buNone/>
            </a:pPr>
            <a:r>
              <a:rPr lang="sv-SE" sz="2400" dirty="0" smtClean="0"/>
              <a:t>  </a:t>
            </a:r>
            <a:r>
              <a:rPr lang="sv-SE" sz="2400" dirty="0" err="1" smtClean="0"/>
              <a:t>arrange</a:t>
            </a:r>
            <a:r>
              <a:rPr lang="sv-SE" sz="2400" dirty="0" smtClean="0"/>
              <a:t> </a:t>
            </a:r>
            <a:r>
              <a:rPr lang="sv-SE" sz="2400" dirty="0" err="1" smtClean="0"/>
              <a:t>furniture</a:t>
            </a:r>
            <a:r>
              <a:rPr lang="sv-SE" sz="2400" dirty="0" smtClean="0"/>
              <a:t> for different occasions </a:t>
            </a:r>
          </a:p>
          <a:p>
            <a:pPr>
              <a:buNone/>
            </a:pPr>
            <a:r>
              <a:rPr lang="sv-SE" sz="2400" dirty="0" smtClean="0"/>
              <a:t>  </a:t>
            </a:r>
            <a:r>
              <a:rPr lang="sv-SE" sz="2400" dirty="0" err="1" smtClean="0"/>
              <a:t>outdoor</a:t>
            </a:r>
            <a:r>
              <a:rPr lang="sv-SE" sz="2400" dirty="0" smtClean="0"/>
              <a:t> </a:t>
            </a:r>
            <a:r>
              <a:rPr lang="sv-SE" sz="2400" dirty="0" err="1" smtClean="0"/>
              <a:t>arrangements/constructions</a:t>
            </a:r>
            <a:r>
              <a:rPr lang="sv-SE" sz="2400" dirty="0" smtClean="0"/>
              <a:t> for events </a:t>
            </a:r>
          </a:p>
          <a:p>
            <a:pPr>
              <a:buNone/>
            </a:pPr>
            <a:endParaRPr lang="sv-SE" dirty="0"/>
          </a:p>
        </p:txBody>
      </p:sp>
      <p:pic>
        <p:nvPicPr>
          <p:cNvPr id="4" name="Bildobjekt 3" descr="IMAG08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1484784"/>
            <a:ext cx="4827933" cy="3035357"/>
          </a:xfrm>
          <a:prstGeom prst="rect">
            <a:avLst/>
          </a:prstGeom>
        </p:spPr>
      </p:pic>
      <p:pic>
        <p:nvPicPr>
          <p:cNvPr id="5" name="Bildobjekt 4" descr="battvat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84784"/>
            <a:ext cx="4932039" cy="305178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Tasks – </a:t>
            </a:r>
            <a:r>
              <a:rPr lang="sv-SE" dirty="0" err="1" smtClean="0"/>
              <a:t>caretaking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4941168"/>
            <a:ext cx="8229600" cy="1112987"/>
          </a:xfrm>
        </p:spPr>
        <p:txBody>
          <a:bodyPr/>
          <a:lstStyle/>
          <a:p>
            <a:pPr>
              <a:buNone/>
            </a:pPr>
            <a:r>
              <a:rPr lang="sv-SE" dirty="0" smtClean="0"/>
              <a:t>  </a:t>
            </a:r>
            <a:r>
              <a:rPr lang="sv-SE" sz="2400" dirty="0" err="1" smtClean="0"/>
              <a:t>shovelling</a:t>
            </a:r>
            <a:r>
              <a:rPr lang="sv-SE" sz="2400" dirty="0" smtClean="0"/>
              <a:t> the </a:t>
            </a:r>
            <a:r>
              <a:rPr lang="sv-SE" sz="2400" dirty="0" err="1" smtClean="0"/>
              <a:t>snow</a:t>
            </a:r>
            <a:r>
              <a:rPr lang="sv-SE" sz="2400" dirty="0" smtClean="0"/>
              <a:t> </a:t>
            </a:r>
            <a:r>
              <a:rPr lang="sv-SE" sz="2400" dirty="0" err="1" smtClean="0"/>
              <a:t>away</a:t>
            </a:r>
            <a:r>
              <a:rPr lang="sv-SE" sz="2400" dirty="0" smtClean="0"/>
              <a:t>      </a:t>
            </a:r>
            <a:r>
              <a:rPr lang="sv-SE" sz="2400" dirty="0" err="1" smtClean="0"/>
              <a:t>chopping</a:t>
            </a:r>
            <a:r>
              <a:rPr lang="sv-SE" sz="2400" dirty="0" smtClean="0"/>
              <a:t> </a:t>
            </a:r>
            <a:r>
              <a:rPr lang="sv-SE" sz="2400" dirty="0" err="1" smtClean="0"/>
              <a:t>firewood</a:t>
            </a:r>
            <a:endParaRPr lang="sv-SE" sz="2400" dirty="0" smtClean="0"/>
          </a:p>
          <a:p>
            <a:pPr>
              <a:buNone/>
            </a:pPr>
            <a:endParaRPr lang="sv-SE" dirty="0"/>
          </a:p>
        </p:txBody>
      </p:sp>
      <p:pic>
        <p:nvPicPr>
          <p:cNvPr id="6" name="Bildobjekt 5" descr="IMAG08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5616624" cy="336303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3" y="1460046"/>
            <a:ext cx="4464497" cy="340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Adaptions for </a:t>
            </a:r>
            <a:r>
              <a:rPr lang="sv-SE" sz="4000" dirty="0" err="1" smtClean="0"/>
              <a:t>people</a:t>
            </a:r>
            <a:r>
              <a:rPr lang="sv-SE" sz="4000" dirty="0" smtClean="0"/>
              <a:t> with </a:t>
            </a:r>
            <a:r>
              <a:rPr lang="sv-SE" sz="4000" dirty="0" err="1" smtClean="0"/>
              <a:t>intellectual</a:t>
            </a:r>
            <a:r>
              <a:rPr lang="sv-SE" sz="4000" dirty="0" smtClean="0"/>
              <a:t> and </a:t>
            </a:r>
            <a:r>
              <a:rPr lang="sv-SE" sz="4000" dirty="0" err="1" smtClean="0"/>
              <a:t>neuropsychiatric</a:t>
            </a:r>
            <a:r>
              <a:rPr lang="sv-SE" sz="4000" dirty="0" smtClean="0"/>
              <a:t> </a:t>
            </a:r>
            <a:r>
              <a:rPr lang="sv-SE" sz="4000" dirty="0" err="1" smtClean="0"/>
              <a:t>disabilities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4077072"/>
            <a:ext cx="7992888" cy="2016224"/>
          </a:xfrm>
        </p:spPr>
        <p:txBody>
          <a:bodyPr/>
          <a:lstStyle/>
          <a:p>
            <a:pPr eaLnBrk="1" hangingPunct="1">
              <a:buNone/>
            </a:pPr>
            <a:r>
              <a:rPr lang="sv-SE" sz="2800" dirty="0" smtClean="0"/>
              <a:t>    </a:t>
            </a:r>
            <a:r>
              <a:rPr lang="sv-SE" sz="2400" dirty="0" err="1" smtClean="0"/>
              <a:t>Structured</a:t>
            </a:r>
            <a:r>
              <a:rPr lang="sv-SE" sz="2400" dirty="0" smtClean="0"/>
              <a:t> </a:t>
            </a:r>
            <a:r>
              <a:rPr lang="sv-SE" sz="2400" dirty="0" err="1" smtClean="0"/>
              <a:t>days</a:t>
            </a:r>
            <a:r>
              <a:rPr lang="sv-SE" sz="2400" dirty="0" smtClean="0"/>
              <a:t> – </a:t>
            </a:r>
            <a:r>
              <a:rPr lang="sv-SE" sz="2400" dirty="0" err="1" smtClean="0"/>
              <a:t>routines</a:t>
            </a:r>
            <a:r>
              <a:rPr lang="sv-SE" sz="2400" dirty="0" smtClean="0"/>
              <a:t>:</a:t>
            </a:r>
            <a:br>
              <a:rPr lang="sv-SE" sz="2400" dirty="0" smtClean="0"/>
            </a:br>
            <a:r>
              <a:rPr lang="sv-SE" sz="2400" dirty="0" err="1" smtClean="0"/>
              <a:t>short</a:t>
            </a:r>
            <a:r>
              <a:rPr lang="sv-SE" sz="2400" dirty="0" smtClean="0"/>
              <a:t> morning </a:t>
            </a:r>
            <a:r>
              <a:rPr lang="sv-SE" sz="2400" dirty="0" err="1" smtClean="0"/>
              <a:t>meeting</a:t>
            </a:r>
            <a:r>
              <a:rPr lang="sv-SE" sz="2400" dirty="0" smtClean="0"/>
              <a:t> – info </a:t>
            </a:r>
            <a:r>
              <a:rPr lang="sv-SE" sz="2400" dirty="0" err="1" smtClean="0"/>
              <a:t>about</a:t>
            </a:r>
            <a:r>
              <a:rPr lang="sv-SE" sz="2400" dirty="0" smtClean="0"/>
              <a:t> the tasks,</a:t>
            </a:r>
            <a:br>
              <a:rPr lang="sv-SE" sz="2400" dirty="0" smtClean="0"/>
            </a:br>
            <a:r>
              <a:rPr lang="en-GB" sz="2400" dirty="0" smtClean="0"/>
              <a:t>individually adapted written instructions </a:t>
            </a:r>
            <a:br>
              <a:rPr lang="en-GB" sz="2400" dirty="0" smtClean="0"/>
            </a:br>
            <a:r>
              <a:rPr lang="en-GB" sz="2400" dirty="0" smtClean="0"/>
              <a:t>at the </a:t>
            </a:r>
            <a:r>
              <a:rPr lang="en-GB" sz="2400" dirty="0" err="1" smtClean="0"/>
              <a:t>workingplace</a:t>
            </a:r>
            <a:r>
              <a:rPr lang="en-GB" sz="2400" dirty="0" smtClean="0"/>
              <a:t> or a small pocket paper slip</a:t>
            </a:r>
          </a:p>
          <a:p>
            <a:pPr eaLnBrk="1" hangingPunct="1">
              <a:buNone/>
            </a:pPr>
            <a:endParaRPr lang="sv-SE" sz="2800" dirty="0" smtClean="0"/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  <a:p>
            <a:endParaRPr lang="sv-SE" dirty="0"/>
          </a:p>
        </p:txBody>
      </p:sp>
      <p:pic>
        <p:nvPicPr>
          <p:cNvPr id="5" name="Bildobjekt 4" descr="Namnlö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700808"/>
            <a:ext cx="5925377" cy="22196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 smtClean="0"/>
              <a:t>Ågrenska</a:t>
            </a:r>
            <a:endParaRPr lang="en-GB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628775"/>
            <a:ext cx="8002587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sv-SE" sz="3000" dirty="0" smtClean="0"/>
          </a:p>
          <a:p>
            <a:pPr eaLnBrk="1" hangingPunct="1">
              <a:buFontTx/>
              <a:buNone/>
            </a:pPr>
            <a:r>
              <a:rPr lang="sv-SE" sz="3000" dirty="0" smtClean="0"/>
              <a:t>   All </a:t>
            </a:r>
            <a:r>
              <a:rPr lang="sv-SE" sz="3000" dirty="0" err="1" smtClean="0"/>
              <a:t>our</a:t>
            </a:r>
            <a:r>
              <a:rPr lang="sv-SE" sz="3000" dirty="0" smtClean="0"/>
              <a:t> programs </a:t>
            </a:r>
            <a:r>
              <a:rPr lang="sv-SE" sz="3000" dirty="0" err="1" smtClean="0"/>
              <a:t>have</a:t>
            </a:r>
            <a:r>
              <a:rPr lang="sv-SE" sz="3000" dirty="0" smtClean="0"/>
              <a:t> </a:t>
            </a:r>
            <a:r>
              <a:rPr lang="sv-SE" sz="3000" dirty="0" err="1" smtClean="0"/>
              <a:t>been</a:t>
            </a:r>
            <a:r>
              <a:rPr lang="sv-SE" sz="3000" dirty="0" smtClean="0"/>
              <a:t> </a:t>
            </a:r>
            <a:r>
              <a:rPr lang="sv-SE" sz="3000" dirty="0" err="1" smtClean="0"/>
              <a:t>planned</a:t>
            </a:r>
            <a:r>
              <a:rPr lang="sv-SE" sz="3000" dirty="0" smtClean="0"/>
              <a:t> and are </a:t>
            </a:r>
            <a:r>
              <a:rPr lang="sv-SE" sz="3000" dirty="0" err="1" smtClean="0"/>
              <a:t>carried</a:t>
            </a:r>
            <a:r>
              <a:rPr lang="sv-SE" sz="3000" dirty="0" smtClean="0"/>
              <a:t> </a:t>
            </a:r>
            <a:r>
              <a:rPr lang="sv-SE" sz="3000" dirty="0" err="1" smtClean="0"/>
              <a:t>out</a:t>
            </a:r>
            <a:r>
              <a:rPr lang="sv-SE" sz="3000" dirty="0" smtClean="0"/>
              <a:t> in </a:t>
            </a:r>
            <a:r>
              <a:rPr lang="sv-SE" sz="3000" dirty="0" err="1" smtClean="0"/>
              <a:t>cooperation</a:t>
            </a:r>
            <a:r>
              <a:rPr lang="sv-SE" sz="3000" dirty="0" smtClean="0"/>
              <a:t> with</a:t>
            </a:r>
          </a:p>
          <a:p>
            <a:pPr eaLnBrk="1" hangingPunct="1"/>
            <a:r>
              <a:rPr lang="sv-SE" sz="3000" dirty="0" smtClean="0"/>
              <a:t>representatives from </a:t>
            </a:r>
            <a:r>
              <a:rPr lang="sv-SE" sz="3000" dirty="0" err="1" smtClean="0"/>
              <a:t>authorities</a:t>
            </a:r>
            <a:r>
              <a:rPr lang="sv-SE" sz="3000" dirty="0" smtClean="0"/>
              <a:t> </a:t>
            </a:r>
          </a:p>
          <a:p>
            <a:pPr eaLnBrk="1" hangingPunct="1"/>
            <a:r>
              <a:rPr lang="sv-SE" sz="3000" dirty="0" smtClean="0"/>
              <a:t>parental organisations</a:t>
            </a:r>
            <a:br>
              <a:rPr lang="sv-SE" sz="3000" dirty="0" smtClean="0"/>
            </a:br>
            <a:r>
              <a:rPr lang="sv-SE" sz="3000" dirty="0" smtClean="0"/>
              <a:t>/organisations for </a:t>
            </a:r>
            <a:r>
              <a:rPr lang="sv-SE" sz="3000" dirty="0" err="1" smtClean="0"/>
              <a:t>people</a:t>
            </a:r>
            <a:r>
              <a:rPr lang="sv-SE" sz="3000" dirty="0" smtClean="0"/>
              <a:t> with </a:t>
            </a:r>
            <a:r>
              <a:rPr lang="sv-SE" sz="3000" dirty="0" err="1" smtClean="0"/>
              <a:t>disabilities</a:t>
            </a:r>
            <a:endParaRPr lang="en-GB" sz="3000" dirty="0" smtClean="0"/>
          </a:p>
        </p:txBody>
      </p:sp>
      <p:pic>
        <p:nvPicPr>
          <p:cNvPr id="3076" name="Picture 9" descr="DSC00904"/>
          <p:cNvPicPr preferRelativeResize="0">
            <a:picLocks noGrp="1" noChangeArrowheads="1"/>
          </p:cNvPicPr>
          <p:nvPr>
            <p:ph sz="half" idx="2"/>
          </p:nvPr>
        </p:nvPicPr>
        <p:blipFill>
          <a:blip r:embed="rId2" cstate="print"/>
          <a:srcRect l="22145"/>
          <a:stretch>
            <a:fillRect/>
          </a:stretch>
        </p:blipFill>
        <p:spPr>
          <a:xfrm>
            <a:off x="6948488" y="188913"/>
            <a:ext cx="1949450" cy="16557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Adaptions for </a:t>
            </a:r>
            <a:r>
              <a:rPr lang="sv-SE" sz="4000" dirty="0" err="1" smtClean="0"/>
              <a:t>people</a:t>
            </a:r>
            <a:r>
              <a:rPr lang="sv-SE" sz="4000" dirty="0" smtClean="0"/>
              <a:t> with </a:t>
            </a:r>
            <a:r>
              <a:rPr lang="sv-SE" sz="4000" dirty="0" err="1" smtClean="0"/>
              <a:t>intellectual</a:t>
            </a:r>
            <a:r>
              <a:rPr lang="sv-SE" sz="4000" dirty="0" smtClean="0"/>
              <a:t> and </a:t>
            </a:r>
            <a:r>
              <a:rPr lang="sv-SE" sz="4000" dirty="0" err="1" smtClean="0"/>
              <a:t>neuropsychiatric</a:t>
            </a:r>
            <a:r>
              <a:rPr lang="sv-SE" sz="4000" dirty="0" smtClean="0"/>
              <a:t> </a:t>
            </a:r>
            <a:r>
              <a:rPr lang="sv-SE" sz="4000" dirty="0" err="1" smtClean="0"/>
              <a:t>disabilities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95536" y="4581128"/>
            <a:ext cx="8229600" cy="1257003"/>
          </a:xfrm>
        </p:spPr>
        <p:txBody>
          <a:bodyPr/>
          <a:lstStyle/>
          <a:p>
            <a:pPr>
              <a:buNone/>
            </a:pPr>
            <a:r>
              <a:rPr lang="sv-SE" sz="2400" dirty="0" smtClean="0"/>
              <a:t>    A </a:t>
            </a:r>
            <a:r>
              <a:rPr lang="sv-SE" sz="2400" dirty="0" err="1" smtClean="0"/>
              <a:t>physically</a:t>
            </a:r>
            <a:r>
              <a:rPr lang="sv-SE" sz="2400" dirty="0" smtClean="0"/>
              <a:t> </a:t>
            </a:r>
            <a:r>
              <a:rPr lang="sv-SE" sz="2400" dirty="0" err="1" smtClean="0"/>
              <a:t>facilitating</a:t>
            </a:r>
            <a:r>
              <a:rPr lang="sv-SE" sz="2400" dirty="0" smtClean="0"/>
              <a:t> </a:t>
            </a:r>
            <a:r>
              <a:rPr lang="sv-SE" sz="2400" dirty="0" err="1" smtClean="0"/>
              <a:t>environment</a:t>
            </a:r>
            <a:r>
              <a:rPr lang="sv-SE" sz="2400" dirty="0" smtClean="0"/>
              <a:t>, </a:t>
            </a:r>
            <a:br>
              <a:rPr lang="sv-SE" sz="2400" dirty="0" smtClean="0"/>
            </a:br>
            <a:r>
              <a:rPr lang="sv-SE" sz="2400" dirty="0" err="1" smtClean="0"/>
              <a:t>clear</a:t>
            </a:r>
            <a:r>
              <a:rPr lang="sv-SE" sz="2400" dirty="0" smtClean="0"/>
              <a:t>, </a:t>
            </a:r>
            <a:r>
              <a:rPr lang="sv-SE" sz="2400" dirty="0" err="1" smtClean="0"/>
              <a:t>logic</a:t>
            </a:r>
            <a:r>
              <a:rPr lang="sv-SE" sz="2400" dirty="0" smtClean="0"/>
              <a:t>, easy to </a:t>
            </a:r>
            <a:r>
              <a:rPr lang="sv-SE" sz="2400" dirty="0" err="1" smtClean="0"/>
              <a:t>understand</a:t>
            </a:r>
            <a:r>
              <a:rPr lang="sv-SE" sz="2400" dirty="0" smtClean="0"/>
              <a:t> and </a:t>
            </a:r>
            <a:r>
              <a:rPr lang="sv-SE" sz="2400" dirty="0" err="1" smtClean="0"/>
              <a:t>remember</a:t>
            </a:r>
            <a:r>
              <a:rPr lang="sv-SE" sz="2400" dirty="0" smtClean="0"/>
              <a:t/>
            </a:r>
            <a:br>
              <a:rPr lang="sv-SE" sz="2400" dirty="0" smtClean="0"/>
            </a:br>
            <a:r>
              <a:rPr lang="sv-SE" sz="2400" dirty="0" err="1" smtClean="0"/>
              <a:t>every</a:t>
            </a:r>
            <a:r>
              <a:rPr lang="sv-SE" sz="2400" dirty="0" smtClean="0"/>
              <a:t> activity has </a:t>
            </a:r>
            <a:r>
              <a:rPr lang="sv-SE" sz="2400" dirty="0" err="1" smtClean="0"/>
              <a:t>its</a:t>
            </a:r>
            <a:r>
              <a:rPr lang="sv-SE" sz="2400" dirty="0" smtClean="0"/>
              <a:t> </a:t>
            </a:r>
            <a:r>
              <a:rPr lang="sv-SE" sz="2400" dirty="0" err="1" smtClean="0"/>
              <a:t>own</a:t>
            </a:r>
            <a:r>
              <a:rPr lang="sv-SE" sz="2400" dirty="0" smtClean="0"/>
              <a:t> </a:t>
            </a:r>
            <a:r>
              <a:rPr lang="sv-SE" sz="2400" dirty="0" err="1" smtClean="0"/>
              <a:t>place</a:t>
            </a:r>
            <a:endParaRPr lang="sv-SE" sz="2400" dirty="0" smtClean="0"/>
          </a:p>
          <a:p>
            <a:pPr>
              <a:buNone/>
            </a:pPr>
            <a:endParaRPr lang="sv-SE" sz="2400" dirty="0" smtClean="0"/>
          </a:p>
          <a:p>
            <a:endParaRPr lang="sv-SE" dirty="0"/>
          </a:p>
        </p:txBody>
      </p:sp>
      <p:pic>
        <p:nvPicPr>
          <p:cNvPr id="4" name="Picture 8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412033"/>
            <a:ext cx="4752528" cy="3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Adaptions for </a:t>
            </a:r>
            <a:r>
              <a:rPr lang="sv-SE" sz="4000" dirty="0" err="1" smtClean="0"/>
              <a:t>people</a:t>
            </a:r>
            <a:r>
              <a:rPr lang="sv-SE" sz="4000" dirty="0" smtClean="0"/>
              <a:t> with </a:t>
            </a:r>
            <a:r>
              <a:rPr lang="sv-SE" sz="4000" dirty="0" err="1" smtClean="0"/>
              <a:t>intellectual</a:t>
            </a:r>
            <a:r>
              <a:rPr lang="sv-SE" sz="4000" dirty="0" smtClean="0"/>
              <a:t> and </a:t>
            </a:r>
            <a:r>
              <a:rPr lang="sv-SE" sz="4000" dirty="0" err="1" smtClean="0"/>
              <a:t>neuropsychiatric</a:t>
            </a:r>
            <a:r>
              <a:rPr lang="sv-SE" sz="4000" dirty="0" smtClean="0"/>
              <a:t> </a:t>
            </a:r>
            <a:r>
              <a:rPr lang="sv-SE" sz="4000" dirty="0" err="1" smtClean="0"/>
              <a:t>disabilities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79512" y="4509120"/>
            <a:ext cx="8964488" cy="1800200"/>
          </a:xfrm>
        </p:spPr>
        <p:txBody>
          <a:bodyPr/>
          <a:lstStyle/>
          <a:p>
            <a:pPr eaLnBrk="1" hangingPunct="1"/>
            <a:endParaRPr lang="sv-SE" sz="2800" dirty="0" smtClean="0"/>
          </a:p>
          <a:p>
            <a:pPr eaLnBrk="1" hangingPunct="1">
              <a:buNone/>
            </a:pPr>
            <a:r>
              <a:rPr lang="sv-SE" sz="2400" dirty="0" err="1" smtClean="0"/>
              <a:t>Some</a:t>
            </a:r>
            <a:r>
              <a:rPr lang="sv-SE" sz="2400" dirty="0" smtClean="0"/>
              <a:t> </a:t>
            </a:r>
            <a:r>
              <a:rPr lang="sv-SE" sz="2400" dirty="0" err="1" smtClean="0"/>
              <a:t>people</a:t>
            </a:r>
            <a:r>
              <a:rPr lang="sv-SE" sz="2400" dirty="0" smtClean="0"/>
              <a:t> like </a:t>
            </a:r>
            <a:r>
              <a:rPr lang="sv-SE" sz="2400" dirty="0" err="1" smtClean="0"/>
              <a:t>monotonous</a:t>
            </a:r>
            <a:r>
              <a:rPr lang="sv-SE" sz="2400" dirty="0" smtClean="0"/>
              <a:t> tasks, </a:t>
            </a:r>
            <a:r>
              <a:rPr lang="sv-SE" sz="2400" dirty="0" err="1" smtClean="0"/>
              <a:t>others</a:t>
            </a:r>
            <a:r>
              <a:rPr lang="sv-SE" sz="2400" dirty="0" smtClean="0"/>
              <a:t> </a:t>
            </a:r>
            <a:r>
              <a:rPr lang="sv-SE" sz="2400" dirty="0" err="1" smtClean="0"/>
              <a:t>want</a:t>
            </a:r>
            <a:r>
              <a:rPr lang="sv-SE" sz="2400" dirty="0" smtClean="0"/>
              <a:t> a </a:t>
            </a:r>
            <a:r>
              <a:rPr lang="sv-SE" sz="2400" dirty="0" err="1" smtClean="0"/>
              <a:t>lot</a:t>
            </a:r>
            <a:r>
              <a:rPr lang="sv-SE" sz="2400" dirty="0" smtClean="0"/>
              <a:t> of </a:t>
            </a:r>
            <a:r>
              <a:rPr lang="sv-SE" sz="2400" dirty="0" err="1" smtClean="0"/>
              <a:t>change</a:t>
            </a:r>
            <a:r>
              <a:rPr lang="sv-SE" sz="2400" dirty="0" smtClean="0"/>
              <a:t> </a:t>
            </a:r>
            <a:br>
              <a:rPr lang="sv-SE" sz="2400" dirty="0" smtClean="0"/>
            </a:br>
            <a:r>
              <a:rPr lang="sv-SE" sz="2400" dirty="0" smtClean="0"/>
              <a:t>– like all of </a:t>
            </a:r>
            <a:r>
              <a:rPr lang="sv-SE" sz="2400" dirty="0" err="1" smtClean="0"/>
              <a:t>us</a:t>
            </a:r>
            <a:r>
              <a:rPr lang="sv-SE" sz="2400" dirty="0" smtClean="0"/>
              <a:t>!</a:t>
            </a:r>
          </a:p>
          <a:p>
            <a:pPr eaLnBrk="1" hangingPunct="1"/>
            <a:endParaRPr lang="sv-SE" sz="2800" dirty="0" smtClean="0"/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  <a:p>
            <a:endParaRPr lang="sv-SE" dirty="0"/>
          </a:p>
        </p:txBody>
      </p:sp>
      <p:pic>
        <p:nvPicPr>
          <p:cNvPr id="4" name="Bildobjekt 3" descr="IMAG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484785"/>
            <a:ext cx="5760640" cy="344927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Adaptions - </a:t>
            </a:r>
            <a:r>
              <a:rPr lang="sv-SE" dirty="0" err="1" smtClean="0"/>
              <a:t>inclusion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4221088"/>
            <a:ext cx="8229600" cy="1905075"/>
          </a:xfrm>
        </p:spPr>
        <p:txBody>
          <a:bodyPr/>
          <a:lstStyle/>
          <a:p>
            <a:pPr>
              <a:buNone/>
            </a:pPr>
            <a:endParaRPr lang="sv-SE" sz="2800" dirty="0" smtClean="0"/>
          </a:p>
          <a:p>
            <a:pPr>
              <a:buNone/>
            </a:pPr>
            <a:r>
              <a:rPr lang="sv-SE" sz="2400" dirty="0" smtClean="0"/>
              <a:t>    </a:t>
            </a:r>
            <a:r>
              <a:rPr lang="sv-SE" sz="2400" dirty="0" err="1" smtClean="0"/>
              <a:t>Routines</a:t>
            </a:r>
            <a:r>
              <a:rPr lang="sv-SE" sz="2400" dirty="0" smtClean="0"/>
              <a:t> make it </a:t>
            </a:r>
            <a:r>
              <a:rPr lang="sv-SE" sz="2400" dirty="0" err="1" smtClean="0"/>
              <a:t>possible</a:t>
            </a:r>
            <a:r>
              <a:rPr lang="sv-SE" sz="2400" dirty="0" smtClean="0"/>
              <a:t> for </a:t>
            </a:r>
            <a:r>
              <a:rPr lang="sv-SE" sz="2400" dirty="0" err="1" smtClean="0"/>
              <a:t>people</a:t>
            </a:r>
            <a:r>
              <a:rPr lang="sv-SE" sz="2400" dirty="0" smtClean="0"/>
              <a:t> with </a:t>
            </a:r>
            <a:r>
              <a:rPr lang="sv-SE" sz="2400" dirty="0" err="1" smtClean="0"/>
              <a:t>disabilities</a:t>
            </a:r>
            <a:r>
              <a:rPr lang="sv-SE" sz="2400" dirty="0" smtClean="0"/>
              <a:t> to </a:t>
            </a:r>
            <a:r>
              <a:rPr lang="sv-SE" sz="2400" dirty="0" err="1" smtClean="0"/>
              <a:t>perform</a:t>
            </a:r>
            <a:r>
              <a:rPr lang="sv-SE" sz="2400" dirty="0" smtClean="0"/>
              <a:t> </a:t>
            </a:r>
            <a:r>
              <a:rPr lang="sv-SE" sz="2400" dirty="0" err="1" smtClean="0"/>
              <a:t>ordinary</a:t>
            </a:r>
            <a:r>
              <a:rPr lang="sv-SE" sz="2400" dirty="0" smtClean="0"/>
              <a:t>, </a:t>
            </a:r>
            <a:r>
              <a:rPr lang="sv-SE" sz="2400" dirty="0" err="1" smtClean="0"/>
              <a:t>necessary</a:t>
            </a:r>
            <a:r>
              <a:rPr lang="sv-SE" sz="2400" dirty="0" smtClean="0"/>
              <a:t> tasks </a:t>
            </a:r>
            <a:br>
              <a:rPr lang="sv-SE" sz="2400" dirty="0" smtClean="0"/>
            </a:br>
            <a:r>
              <a:rPr lang="sv-SE" sz="2400" dirty="0" err="1" smtClean="0"/>
              <a:t>otherwise</a:t>
            </a:r>
            <a:r>
              <a:rPr lang="sv-SE" sz="2400" dirty="0" smtClean="0"/>
              <a:t> </a:t>
            </a:r>
            <a:r>
              <a:rPr lang="sv-SE" sz="2400" dirty="0" err="1" smtClean="0"/>
              <a:t>performed</a:t>
            </a:r>
            <a:r>
              <a:rPr lang="sv-SE" sz="2400" dirty="0" smtClean="0"/>
              <a:t> by </a:t>
            </a:r>
            <a:r>
              <a:rPr lang="sv-SE" sz="2400" dirty="0" err="1" smtClean="0"/>
              <a:t>someone</a:t>
            </a:r>
            <a:r>
              <a:rPr lang="sv-SE" sz="2400" dirty="0" smtClean="0"/>
              <a:t> </a:t>
            </a:r>
            <a:r>
              <a:rPr lang="sv-SE" sz="2400" dirty="0" err="1" smtClean="0"/>
              <a:t>else</a:t>
            </a:r>
            <a:endParaRPr lang="sv-SE" sz="2400" dirty="0" smtClean="0"/>
          </a:p>
        </p:txBody>
      </p:sp>
      <p:pic>
        <p:nvPicPr>
          <p:cNvPr id="4" name="Bildobjekt 3" descr="IMAG08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196752"/>
            <a:ext cx="6048672" cy="346260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Adaptions - </a:t>
            </a:r>
            <a:r>
              <a:rPr lang="sv-SE" dirty="0" err="1" smtClean="0"/>
              <a:t>inclusion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5013176"/>
            <a:ext cx="8229600" cy="1112987"/>
          </a:xfrm>
        </p:spPr>
        <p:txBody>
          <a:bodyPr/>
          <a:lstStyle/>
          <a:p>
            <a:pPr>
              <a:buNone/>
            </a:pPr>
            <a:r>
              <a:rPr lang="sv-SE" sz="2400" dirty="0" smtClean="0"/>
              <a:t>     </a:t>
            </a:r>
            <a:r>
              <a:rPr lang="sv-SE" sz="2400" dirty="0" err="1" smtClean="0"/>
              <a:t>Working</a:t>
            </a:r>
            <a:r>
              <a:rPr lang="sv-SE" sz="2400" dirty="0" smtClean="0"/>
              <a:t> </a:t>
            </a:r>
            <a:r>
              <a:rPr lang="sv-SE" sz="2400" dirty="0" err="1" smtClean="0"/>
              <a:t>together</a:t>
            </a:r>
            <a:r>
              <a:rPr lang="sv-SE" sz="2400" dirty="0" smtClean="0"/>
              <a:t> </a:t>
            </a:r>
            <a:r>
              <a:rPr lang="sv-SE" sz="2400" dirty="0" err="1" smtClean="0"/>
              <a:t>facilitates</a:t>
            </a:r>
            <a:r>
              <a:rPr lang="sv-SE" sz="2400" dirty="0" smtClean="0"/>
              <a:t> social relations, </a:t>
            </a:r>
            <a:br>
              <a:rPr lang="sv-SE" sz="2400" dirty="0" smtClean="0"/>
            </a:br>
            <a:r>
              <a:rPr lang="sv-SE" sz="2400" dirty="0" smtClean="0"/>
              <a:t> </a:t>
            </a:r>
            <a:r>
              <a:rPr lang="sv-SE" sz="2400" dirty="0" err="1" smtClean="0"/>
              <a:t>essential</a:t>
            </a:r>
            <a:r>
              <a:rPr lang="sv-SE" sz="2400" dirty="0" smtClean="0"/>
              <a:t> for a </a:t>
            </a:r>
            <a:r>
              <a:rPr lang="sv-SE" sz="2400" dirty="0" err="1" smtClean="0"/>
              <a:t>good</a:t>
            </a:r>
            <a:r>
              <a:rPr lang="sv-SE" sz="2400" dirty="0" smtClean="0"/>
              <a:t> life</a:t>
            </a:r>
          </a:p>
          <a:p>
            <a:endParaRPr lang="sv-SE" sz="2800" dirty="0"/>
          </a:p>
        </p:txBody>
      </p:sp>
      <p:pic>
        <p:nvPicPr>
          <p:cNvPr id="4" name="Bildobjekt 3" descr="Beskuren IMG_39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5" y="1412776"/>
            <a:ext cx="6192688" cy="352839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 err="1" smtClean="0"/>
              <a:t>How</a:t>
            </a:r>
            <a:r>
              <a:rPr lang="sv-SE" sz="3600" dirty="0" smtClean="0"/>
              <a:t> to </a:t>
            </a:r>
            <a:r>
              <a:rPr lang="sv-SE" sz="3600" dirty="0" err="1" smtClean="0"/>
              <a:t>facilitate</a:t>
            </a:r>
            <a:r>
              <a:rPr lang="sv-SE" sz="3600" dirty="0" smtClean="0"/>
              <a:t> </a:t>
            </a:r>
            <a:r>
              <a:rPr lang="sv-SE" sz="3600" dirty="0" err="1" smtClean="0"/>
              <a:t>communication</a:t>
            </a:r>
            <a:r>
              <a:rPr lang="sv-SE" sz="3600" dirty="0" smtClean="0"/>
              <a:t> -  </a:t>
            </a:r>
            <a:r>
              <a:rPr lang="sv-SE" sz="3600" dirty="0" err="1" smtClean="0"/>
              <a:t>intellectual</a:t>
            </a:r>
            <a:r>
              <a:rPr lang="sv-SE" sz="3600" dirty="0" smtClean="0"/>
              <a:t> and </a:t>
            </a:r>
            <a:r>
              <a:rPr lang="sv-SE" sz="3600" dirty="0" err="1" smtClean="0"/>
              <a:t>neuropsychiatric</a:t>
            </a:r>
            <a:r>
              <a:rPr lang="sv-SE" sz="3600" dirty="0" smtClean="0"/>
              <a:t> </a:t>
            </a:r>
            <a:r>
              <a:rPr lang="sv-SE" sz="3600" dirty="0" err="1" smtClean="0"/>
              <a:t>disabilities</a:t>
            </a:r>
            <a:r>
              <a:rPr lang="sv-SE" sz="3600" dirty="0" smtClean="0"/>
              <a:t>?</a:t>
            </a:r>
            <a:endParaRPr lang="sv-SE" sz="36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sv-SE" sz="3000" dirty="0" smtClean="0"/>
          </a:p>
          <a:p>
            <a:pPr eaLnBrk="1" hangingPunct="1">
              <a:lnSpc>
                <a:spcPct val="80000"/>
              </a:lnSpc>
            </a:pPr>
            <a:r>
              <a:rPr lang="sv-SE" sz="3000" dirty="0" err="1" smtClean="0"/>
              <a:t>Use</a:t>
            </a:r>
            <a:r>
              <a:rPr lang="sv-SE" sz="3000" dirty="0" smtClean="0"/>
              <a:t> </a:t>
            </a:r>
            <a:r>
              <a:rPr lang="sv-SE" sz="3000" dirty="0" err="1" smtClean="0"/>
              <a:t>short</a:t>
            </a:r>
            <a:r>
              <a:rPr lang="sv-SE" sz="3000" dirty="0" smtClean="0"/>
              <a:t>, simple, </a:t>
            </a:r>
            <a:r>
              <a:rPr lang="sv-SE" sz="3000" dirty="0" err="1" smtClean="0"/>
              <a:t>clear</a:t>
            </a:r>
            <a:r>
              <a:rPr lang="sv-SE" sz="3000" dirty="0" smtClean="0"/>
              <a:t> </a:t>
            </a:r>
            <a:r>
              <a:rPr lang="sv-SE" sz="3000" dirty="0" err="1" smtClean="0"/>
              <a:t>instructions</a:t>
            </a:r>
            <a:endParaRPr lang="sv-SE" sz="3000" dirty="0" smtClean="0"/>
          </a:p>
          <a:p>
            <a:pPr eaLnBrk="1" hangingPunct="1">
              <a:lnSpc>
                <a:spcPct val="80000"/>
              </a:lnSpc>
            </a:pPr>
            <a:r>
              <a:rPr lang="en-GB" sz="3000" dirty="0" smtClean="0"/>
              <a:t>One separate instruction at a time</a:t>
            </a:r>
          </a:p>
          <a:p>
            <a:pPr eaLnBrk="1" hangingPunct="1">
              <a:lnSpc>
                <a:spcPct val="80000"/>
              </a:lnSpc>
            </a:pPr>
            <a:r>
              <a:rPr lang="sv-SE" sz="3000" dirty="0" smtClean="0"/>
              <a:t>No </a:t>
            </a:r>
            <a:r>
              <a:rPr lang="en-GB" sz="3000" dirty="0" smtClean="0"/>
              <a:t>ambiguous words or expressions</a:t>
            </a:r>
            <a:br>
              <a:rPr lang="en-GB" sz="3000" dirty="0" smtClean="0"/>
            </a:br>
            <a:r>
              <a:rPr lang="en-GB" sz="3000" dirty="0" smtClean="0"/>
              <a:t>- some people understand literally</a:t>
            </a:r>
          </a:p>
          <a:p>
            <a:pPr eaLnBrk="1" hangingPunct="1">
              <a:lnSpc>
                <a:spcPct val="80000"/>
              </a:lnSpc>
              <a:buNone/>
            </a:pPr>
            <a:endParaRPr lang="en-GB" sz="300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en-GB" sz="3000" dirty="0" smtClean="0"/>
              <a:t/>
            </a:r>
            <a:br>
              <a:rPr lang="en-GB" sz="3000" dirty="0" smtClean="0"/>
            </a:br>
            <a:endParaRPr lang="sv-SE" sz="3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 err="1" smtClean="0"/>
              <a:t>How</a:t>
            </a:r>
            <a:r>
              <a:rPr lang="sv-SE" sz="3600" dirty="0" smtClean="0"/>
              <a:t> </a:t>
            </a:r>
            <a:r>
              <a:rPr lang="sv-SE" sz="3600" dirty="0" smtClean="0"/>
              <a:t>to </a:t>
            </a:r>
            <a:r>
              <a:rPr lang="sv-SE" sz="3600" dirty="0" err="1" smtClean="0"/>
              <a:t>facilitate</a:t>
            </a:r>
            <a:r>
              <a:rPr lang="sv-SE" sz="3600" dirty="0" smtClean="0"/>
              <a:t> </a:t>
            </a:r>
            <a:r>
              <a:rPr lang="sv-SE" sz="3600" dirty="0" err="1" smtClean="0"/>
              <a:t>communication</a:t>
            </a:r>
            <a:r>
              <a:rPr lang="sv-SE" sz="3600" dirty="0" smtClean="0"/>
              <a:t> – </a:t>
            </a:r>
            <a:br>
              <a:rPr lang="sv-SE" sz="3600" dirty="0" smtClean="0"/>
            </a:br>
            <a:r>
              <a:rPr lang="sv-SE" sz="3600" dirty="0" smtClean="0"/>
              <a:t> </a:t>
            </a:r>
            <a:r>
              <a:rPr lang="sv-SE" sz="3600" dirty="0" err="1" smtClean="0"/>
              <a:t>neuropsychiatric</a:t>
            </a:r>
            <a:r>
              <a:rPr lang="sv-SE" sz="3600" dirty="0" smtClean="0"/>
              <a:t> </a:t>
            </a:r>
            <a:r>
              <a:rPr lang="sv-SE" sz="3600" dirty="0" err="1" smtClean="0"/>
              <a:t>disabilities</a:t>
            </a:r>
            <a:r>
              <a:rPr lang="sv-SE" sz="3600" dirty="0" smtClean="0"/>
              <a:t>?</a:t>
            </a:r>
            <a:endParaRPr lang="sv-SE" sz="36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</a:pPr>
            <a:endParaRPr lang="en-GB" sz="300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en-GB" sz="3000" dirty="0" err="1" smtClean="0"/>
              <a:t>Esp</a:t>
            </a:r>
            <a:r>
              <a:rPr lang="en-GB" sz="3000" dirty="0" smtClean="0"/>
              <a:t> for neuropsychiatric problems:</a:t>
            </a:r>
            <a:endParaRPr lang="sv-SE" sz="3000" dirty="0" smtClean="0"/>
          </a:p>
          <a:p>
            <a:pPr eaLnBrk="1" hangingPunct="1">
              <a:lnSpc>
                <a:spcPct val="80000"/>
              </a:lnSpc>
            </a:pPr>
            <a:r>
              <a:rPr lang="sv-SE" sz="3000" dirty="0" err="1" smtClean="0"/>
              <a:t>Facts</a:t>
            </a:r>
            <a:r>
              <a:rPr lang="sv-SE" sz="3000" dirty="0" smtClean="0"/>
              <a:t> – straight to the </a:t>
            </a:r>
            <a:r>
              <a:rPr lang="sv-SE" sz="3000" dirty="0" err="1" smtClean="0"/>
              <a:t>point</a:t>
            </a:r>
            <a:r>
              <a:rPr lang="sv-SE" sz="3000" dirty="0" smtClean="0"/>
              <a:t> </a:t>
            </a:r>
            <a:r>
              <a:rPr lang="sv-SE" sz="3000" dirty="0" smtClean="0"/>
              <a:t/>
            </a:r>
            <a:br>
              <a:rPr lang="sv-SE" sz="3000" dirty="0" smtClean="0"/>
            </a:br>
            <a:r>
              <a:rPr lang="sv-SE" sz="3000" dirty="0" smtClean="0"/>
              <a:t>– </a:t>
            </a:r>
            <a:r>
              <a:rPr lang="sv-SE" sz="3000" dirty="0" smtClean="0"/>
              <a:t>no social </a:t>
            </a:r>
            <a:r>
              <a:rPr lang="sv-SE" sz="3000" dirty="0" err="1" smtClean="0"/>
              <a:t>euphemisms</a:t>
            </a:r>
            <a:r>
              <a:rPr lang="sv-SE" sz="3000" dirty="0" smtClean="0"/>
              <a:t>  </a:t>
            </a:r>
          </a:p>
          <a:p>
            <a:pPr eaLnBrk="1" hangingPunct="1">
              <a:lnSpc>
                <a:spcPct val="80000"/>
              </a:lnSpc>
            </a:pPr>
            <a:r>
              <a:rPr lang="en-GB" sz="3000" dirty="0" smtClean="0"/>
              <a:t>Don´t rely on gestures and </a:t>
            </a:r>
            <a:r>
              <a:rPr lang="en-GB" sz="3000" dirty="0" smtClean="0"/>
              <a:t>mimicry</a:t>
            </a:r>
            <a:br>
              <a:rPr lang="en-GB" sz="3000" dirty="0" smtClean="0"/>
            </a:br>
            <a:r>
              <a:rPr lang="en-GB" sz="3000" dirty="0" smtClean="0"/>
              <a:t>  </a:t>
            </a:r>
            <a:r>
              <a:rPr lang="sv-SE" sz="3000" dirty="0" smtClean="0"/>
              <a:t> </a:t>
            </a:r>
            <a:r>
              <a:rPr lang="en-GB" sz="3000" dirty="0" smtClean="0"/>
              <a:t/>
            </a:r>
            <a:br>
              <a:rPr lang="en-GB" sz="3000" dirty="0" smtClean="0"/>
            </a:br>
            <a:endParaRPr lang="sv-SE" sz="3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Other</a:t>
            </a:r>
            <a:r>
              <a:rPr lang="sv-SE" dirty="0" smtClean="0"/>
              <a:t> </a:t>
            </a:r>
            <a:r>
              <a:rPr lang="sv-SE" dirty="0" err="1" smtClean="0"/>
              <a:t>needs</a:t>
            </a:r>
            <a:r>
              <a:rPr lang="sv-SE" dirty="0" smtClean="0"/>
              <a:t> - </a:t>
            </a:r>
            <a:r>
              <a:rPr lang="sv-SE" dirty="0" err="1" smtClean="0"/>
              <a:t>arrangements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v-SE" dirty="0" smtClean="0"/>
              <a:t>   </a:t>
            </a:r>
            <a:r>
              <a:rPr lang="sv-SE" dirty="0" err="1" smtClean="0"/>
              <a:t>Interviews</a:t>
            </a:r>
            <a:r>
              <a:rPr lang="sv-SE" dirty="0" smtClean="0"/>
              <a:t> with </a:t>
            </a:r>
            <a:r>
              <a:rPr lang="sv-SE" dirty="0" err="1" smtClean="0"/>
              <a:t>adults</a:t>
            </a:r>
            <a:r>
              <a:rPr lang="sv-SE" dirty="0" smtClean="0"/>
              <a:t> with different </a:t>
            </a:r>
            <a:r>
              <a:rPr lang="sv-SE" dirty="0" err="1" smtClean="0"/>
              <a:t>diagnoses</a:t>
            </a:r>
            <a:r>
              <a:rPr lang="sv-SE" dirty="0" smtClean="0"/>
              <a:t> - </a:t>
            </a:r>
            <a:r>
              <a:rPr lang="sv-SE" dirty="0" err="1" smtClean="0"/>
              <a:t>needs</a:t>
            </a:r>
            <a:r>
              <a:rPr lang="sv-SE" dirty="0" smtClean="0"/>
              <a:t> 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err="1" smtClean="0"/>
              <a:t>realistic</a:t>
            </a:r>
            <a:r>
              <a:rPr lang="sv-SE" dirty="0" smtClean="0"/>
              <a:t> </a:t>
            </a:r>
            <a:r>
              <a:rPr lang="sv-SE" dirty="0" err="1" smtClean="0"/>
              <a:t>choices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err="1" smtClean="0"/>
              <a:t>long</a:t>
            </a:r>
            <a:r>
              <a:rPr lang="sv-SE" dirty="0" smtClean="0"/>
              <a:t> term </a:t>
            </a:r>
            <a:r>
              <a:rPr lang="sv-SE" dirty="0" err="1" smtClean="0"/>
              <a:t>thinking</a:t>
            </a:r>
            <a:endParaRPr lang="sv-SE" dirty="0" smtClean="0"/>
          </a:p>
          <a:p>
            <a:pPr>
              <a:buNone/>
            </a:pPr>
            <a:endParaRPr lang="sv-SE" dirty="0" smtClean="0"/>
          </a:p>
          <a:p>
            <a:pPr>
              <a:buNone/>
            </a:pP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Other</a:t>
            </a:r>
            <a:r>
              <a:rPr lang="sv-SE" dirty="0" smtClean="0"/>
              <a:t> </a:t>
            </a:r>
            <a:r>
              <a:rPr lang="sv-SE" dirty="0" err="1" smtClean="0"/>
              <a:t>needs</a:t>
            </a:r>
            <a:r>
              <a:rPr lang="sv-SE" dirty="0" smtClean="0"/>
              <a:t> - </a:t>
            </a:r>
            <a:r>
              <a:rPr lang="sv-SE" dirty="0" err="1" smtClean="0"/>
              <a:t>arrangements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v-SE" dirty="0" smtClean="0"/>
              <a:t> </a:t>
            </a:r>
            <a:r>
              <a:rPr lang="sv-SE" b="1" dirty="0" err="1" smtClean="0"/>
              <a:t>Short</a:t>
            </a:r>
            <a:r>
              <a:rPr lang="sv-SE" b="1" dirty="0" smtClean="0"/>
              <a:t> </a:t>
            </a:r>
            <a:r>
              <a:rPr lang="sv-SE" b="1" dirty="0" err="1" smtClean="0"/>
              <a:t>stature</a:t>
            </a:r>
            <a:endParaRPr lang="sv-SE" b="1" dirty="0" smtClean="0"/>
          </a:p>
          <a:p>
            <a:pPr>
              <a:buNone/>
            </a:pPr>
            <a:r>
              <a:rPr lang="sv-SE" dirty="0" smtClean="0"/>
              <a:t>   </a:t>
            </a:r>
            <a:r>
              <a:rPr lang="sv-SE" dirty="0" err="1" smtClean="0"/>
              <a:t>working</a:t>
            </a:r>
            <a:r>
              <a:rPr lang="sv-SE" dirty="0" smtClean="0"/>
              <a:t> position</a:t>
            </a:r>
            <a:br>
              <a:rPr lang="sv-SE" dirty="0" smtClean="0"/>
            </a:br>
            <a:r>
              <a:rPr lang="sv-SE" dirty="0" err="1" smtClean="0"/>
              <a:t>frequently</a:t>
            </a:r>
            <a:r>
              <a:rPr lang="sv-SE" dirty="0" smtClean="0"/>
              <a:t> </a:t>
            </a:r>
            <a:r>
              <a:rPr lang="sv-SE" dirty="0" err="1" smtClean="0"/>
              <a:t>used</a:t>
            </a:r>
            <a:r>
              <a:rPr lang="sv-SE" dirty="0" smtClean="0"/>
              <a:t> </a:t>
            </a:r>
            <a:r>
              <a:rPr lang="sv-SE" dirty="0" err="1" smtClean="0"/>
              <a:t>objects</a:t>
            </a:r>
            <a:r>
              <a:rPr lang="sv-SE" dirty="0" smtClean="0"/>
              <a:t> </a:t>
            </a:r>
            <a:r>
              <a:rPr lang="sv-SE" dirty="0" err="1" smtClean="0"/>
              <a:t>within</a:t>
            </a:r>
            <a:r>
              <a:rPr lang="sv-SE" dirty="0" smtClean="0"/>
              <a:t> </a:t>
            </a:r>
            <a:r>
              <a:rPr lang="sv-SE" dirty="0" err="1" smtClean="0"/>
              <a:t>reach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small </a:t>
            </a:r>
            <a:r>
              <a:rPr lang="sv-SE" dirty="0" err="1" smtClean="0"/>
              <a:t>stool</a:t>
            </a:r>
            <a:r>
              <a:rPr lang="sv-SE" dirty="0" smtClean="0"/>
              <a:t> to </a:t>
            </a:r>
            <a:r>
              <a:rPr lang="sv-SE" dirty="0" err="1" smtClean="0"/>
              <a:t>stand</a:t>
            </a:r>
            <a:r>
              <a:rPr lang="sv-SE" dirty="0" smtClean="0"/>
              <a:t> on</a:t>
            </a:r>
            <a:br>
              <a:rPr lang="sv-SE" dirty="0" smtClean="0"/>
            </a:br>
            <a:r>
              <a:rPr lang="sv-SE" dirty="0" err="1" smtClean="0"/>
              <a:t>avoid</a:t>
            </a:r>
            <a:r>
              <a:rPr lang="sv-SE" dirty="0" smtClean="0"/>
              <a:t> </a:t>
            </a:r>
            <a:r>
              <a:rPr lang="sv-SE" dirty="0" err="1" smtClean="0"/>
              <a:t>lifting</a:t>
            </a:r>
            <a:r>
              <a:rPr lang="sv-SE" dirty="0" smtClean="0"/>
              <a:t> heavy </a:t>
            </a:r>
            <a:r>
              <a:rPr lang="sv-SE" dirty="0" err="1" smtClean="0"/>
              <a:t>things</a:t>
            </a:r>
            <a:endParaRPr lang="sv-SE" i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Other</a:t>
            </a:r>
            <a:r>
              <a:rPr lang="sv-SE" dirty="0" smtClean="0"/>
              <a:t> </a:t>
            </a:r>
            <a:r>
              <a:rPr lang="sv-SE" dirty="0" err="1" smtClean="0"/>
              <a:t>needs</a:t>
            </a:r>
            <a:r>
              <a:rPr lang="sv-SE" dirty="0" smtClean="0"/>
              <a:t> - </a:t>
            </a:r>
            <a:r>
              <a:rPr lang="sv-SE" dirty="0" err="1" smtClean="0"/>
              <a:t>arrangements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v-SE" sz="2800" b="1" dirty="0" smtClean="0"/>
              <a:t>Vision problems</a:t>
            </a:r>
          </a:p>
          <a:p>
            <a:pPr>
              <a:buNone/>
            </a:pPr>
            <a:r>
              <a:rPr lang="sv-SE" sz="2800" dirty="0" smtClean="0"/>
              <a:t>extra light</a:t>
            </a:r>
          </a:p>
          <a:p>
            <a:pPr>
              <a:buNone/>
            </a:pPr>
            <a:r>
              <a:rPr lang="sv-SE" sz="2800" dirty="0" smtClean="0"/>
              <a:t>computer </a:t>
            </a:r>
            <a:r>
              <a:rPr lang="sv-SE" sz="2800" dirty="0" err="1" smtClean="0"/>
              <a:t>magnification</a:t>
            </a:r>
            <a:r>
              <a:rPr lang="sv-SE" sz="2800" dirty="0" smtClean="0"/>
              <a:t> program </a:t>
            </a:r>
          </a:p>
          <a:p>
            <a:pPr>
              <a:buNone/>
            </a:pPr>
            <a:r>
              <a:rPr lang="sv-SE" sz="2800" dirty="0" smtClean="0"/>
              <a:t>computer keyboard with </a:t>
            </a:r>
            <a:r>
              <a:rPr lang="sv-SE" sz="2800" dirty="0" err="1" smtClean="0"/>
              <a:t>big</a:t>
            </a:r>
            <a:r>
              <a:rPr lang="sv-SE" sz="2800" dirty="0" smtClean="0"/>
              <a:t> letters</a:t>
            </a:r>
          </a:p>
          <a:p>
            <a:pPr>
              <a:buNone/>
            </a:pPr>
            <a:r>
              <a:rPr lang="sv-SE" sz="2800" dirty="0" err="1" smtClean="0"/>
              <a:t>adjustable</a:t>
            </a:r>
            <a:r>
              <a:rPr lang="sv-SE" sz="2800" dirty="0" smtClean="0"/>
              <a:t> screen </a:t>
            </a:r>
            <a:r>
              <a:rPr lang="sv-SE" sz="2800" dirty="0" err="1" smtClean="0"/>
              <a:t>fastening</a:t>
            </a:r>
            <a:r>
              <a:rPr lang="sv-SE" sz="2800" dirty="0" smtClean="0"/>
              <a:t> </a:t>
            </a:r>
            <a:r>
              <a:rPr lang="sv-SE" sz="2800" dirty="0" err="1" smtClean="0"/>
              <a:t>device</a:t>
            </a:r>
            <a:r>
              <a:rPr lang="sv-SE" sz="2800" dirty="0" smtClean="0"/>
              <a:t> – </a:t>
            </a:r>
          </a:p>
          <a:p>
            <a:pPr>
              <a:buNone/>
            </a:pPr>
            <a:r>
              <a:rPr lang="sv-SE" sz="2800" dirty="0" smtClean="0"/>
              <a:t>(</a:t>
            </a:r>
            <a:r>
              <a:rPr lang="sv-SE" sz="2800" dirty="0" err="1" smtClean="0"/>
              <a:t>avoid</a:t>
            </a:r>
            <a:r>
              <a:rPr lang="sv-SE" sz="2800" dirty="0" smtClean="0"/>
              <a:t> </a:t>
            </a:r>
            <a:r>
              <a:rPr lang="sv-SE" sz="2800" dirty="0" err="1" smtClean="0"/>
              <a:t>leaning</a:t>
            </a:r>
            <a:r>
              <a:rPr lang="sv-SE" sz="2800" dirty="0" smtClean="0"/>
              <a:t> forward, bad </a:t>
            </a:r>
            <a:r>
              <a:rPr lang="sv-SE" sz="2800" dirty="0" err="1" smtClean="0"/>
              <a:t>working</a:t>
            </a:r>
            <a:r>
              <a:rPr lang="sv-SE" sz="2800" dirty="0" smtClean="0"/>
              <a:t> position, </a:t>
            </a:r>
            <a:r>
              <a:rPr lang="sv-SE" sz="2800" dirty="0" err="1" smtClean="0"/>
              <a:t>muscle</a:t>
            </a:r>
            <a:r>
              <a:rPr lang="sv-SE" sz="2800" dirty="0" smtClean="0"/>
              <a:t> problems)</a:t>
            </a:r>
          </a:p>
          <a:p>
            <a:pPr>
              <a:buNone/>
            </a:pPr>
            <a:r>
              <a:rPr lang="sv-SE" sz="2800" dirty="0" err="1" smtClean="0"/>
              <a:t>sunglasses</a:t>
            </a:r>
            <a:endParaRPr lang="sv-SE" sz="2800" dirty="0" smtClean="0"/>
          </a:p>
          <a:p>
            <a:pPr>
              <a:buNone/>
            </a:pPr>
            <a:endParaRPr lang="sv-SE" dirty="0" smtClean="0"/>
          </a:p>
          <a:p>
            <a:pPr>
              <a:buNone/>
            </a:pPr>
            <a:endParaRPr lang="sv-SE" dirty="0" smtClean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Other</a:t>
            </a:r>
            <a:r>
              <a:rPr lang="sv-SE" dirty="0" smtClean="0"/>
              <a:t> </a:t>
            </a:r>
            <a:r>
              <a:rPr lang="sv-SE" dirty="0" err="1" smtClean="0"/>
              <a:t>needs</a:t>
            </a:r>
            <a:r>
              <a:rPr lang="sv-SE" dirty="0" smtClean="0"/>
              <a:t> - </a:t>
            </a:r>
            <a:r>
              <a:rPr lang="sv-SE" dirty="0" err="1" smtClean="0"/>
              <a:t>arrangements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pPr>
              <a:buNone/>
            </a:pPr>
            <a:r>
              <a:rPr lang="sv-SE" b="1" dirty="0" smtClean="0"/>
              <a:t>Hearing </a:t>
            </a:r>
            <a:r>
              <a:rPr lang="sv-SE" b="1" dirty="0" err="1" smtClean="0"/>
              <a:t>impairments</a:t>
            </a:r>
            <a:endParaRPr lang="sv-SE" b="1" dirty="0" smtClean="0"/>
          </a:p>
          <a:p>
            <a:pPr>
              <a:buNone/>
            </a:pPr>
            <a:r>
              <a:rPr lang="sv-SE" dirty="0" smtClean="0"/>
              <a:t>no group </a:t>
            </a:r>
            <a:r>
              <a:rPr lang="sv-SE" dirty="0" err="1" smtClean="0"/>
              <a:t>instructions</a:t>
            </a:r>
            <a:r>
              <a:rPr lang="sv-SE" dirty="0" smtClean="0"/>
              <a:t> - </a:t>
            </a:r>
            <a:r>
              <a:rPr lang="sv-SE" dirty="0" err="1" smtClean="0"/>
              <a:t>surrounding</a:t>
            </a:r>
            <a:r>
              <a:rPr lang="sv-SE" dirty="0" smtClean="0"/>
              <a:t> </a:t>
            </a:r>
            <a:r>
              <a:rPr lang="sv-SE" dirty="0" err="1" smtClean="0"/>
              <a:t>noise</a:t>
            </a:r>
            <a:r>
              <a:rPr lang="sv-SE" dirty="0" smtClean="0"/>
              <a:t> </a:t>
            </a:r>
          </a:p>
          <a:p>
            <a:pPr>
              <a:buNone/>
            </a:pPr>
            <a:r>
              <a:rPr lang="sv-SE" dirty="0" smtClean="0"/>
              <a:t>no </a:t>
            </a:r>
            <a:r>
              <a:rPr lang="sv-SE" dirty="0" err="1" smtClean="0"/>
              <a:t>noisy</a:t>
            </a:r>
            <a:r>
              <a:rPr lang="sv-SE" dirty="0" smtClean="0"/>
              <a:t> </a:t>
            </a:r>
            <a:r>
              <a:rPr lang="sv-SE" dirty="0" err="1" smtClean="0"/>
              <a:t>environment</a:t>
            </a:r>
            <a:r>
              <a:rPr lang="sv-SE" dirty="0" smtClean="0"/>
              <a:t>, </a:t>
            </a:r>
            <a:r>
              <a:rPr lang="sv-SE" dirty="0" err="1" smtClean="0"/>
              <a:t>ear</a:t>
            </a:r>
            <a:r>
              <a:rPr lang="sv-SE" dirty="0" smtClean="0"/>
              <a:t> </a:t>
            </a:r>
            <a:r>
              <a:rPr lang="sv-SE" dirty="0" err="1" smtClean="0"/>
              <a:t>plugs</a:t>
            </a:r>
            <a:endParaRPr lang="sv-SE" dirty="0" smtClean="0"/>
          </a:p>
          <a:p>
            <a:pPr>
              <a:buNone/>
            </a:pPr>
            <a:r>
              <a:rPr lang="sv-SE" dirty="0" err="1" smtClean="0"/>
              <a:t>disturbing</a:t>
            </a:r>
            <a:r>
              <a:rPr lang="sv-SE" dirty="0" smtClean="0"/>
              <a:t> </a:t>
            </a:r>
            <a:r>
              <a:rPr lang="sv-SE" dirty="0" err="1" smtClean="0"/>
              <a:t>noise</a:t>
            </a:r>
            <a:r>
              <a:rPr lang="sv-SE" dirty="0" smtClean="0"/>
              <a:t> is </a:t>
            </a:r>
            <a:r>
              <a:rPr lang="sv-SE" dirty="0" err="1" smtClean="0"/>
              <a:t>tiresome</a:t>
            </a:r>
            <a:r>
              <a:rPr lang="sv-SE" dirty="0" smtClean="0"/>
              <a:t> – </a:t>
            </a:r>
            <a:r>
              <a:rPr lang="sv-SE" dirty="0" err="1" smtClean="0"/>
              <a:t>achieves</a:t>
            </a:r>
            <a:r>
              <a:rPr lang="sv-SE" dirty="0" smtClean="0"/>
              <a:t> less</a:t>
            </a:r>
            <a:endParaRPr lang="sv-SE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74638"/>
            <a:ext cx="8496944" cy="1143000"/>
          </a:xfrm>
        </p:spPr>
        <p:txBody>
          <a:bodyPr/>
          <a:lstStyle/>
          <a:p>
            <a:pPr eaLnBrk="1" hangingPunct="1"/>
            <a:r>
              <a:rPr lang="sv-SE" dirty="0" smtClean="0"/>
              <a:t>Our programs – </a:t>
            </a:r>
            <a:r>
              <a:rPr lang="sv-SE" dirty="0" err="1" smtClean="0"/>
              <a:t>holistic</a:t>
            </a:r>
            <a:r>
              <a:rPr lang="sv-SE" dirty="0" smtClean="0"/>
              <a:t> </a:t>
            </a:r>
            <a:r>
              <a:rPr lang="sv-SE" dirty="0" err="1" smtClean="0"/>
              <a:t>perspective</a:t>
            </a:r>
            <a:endParaRPr lang="en-GB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824412"/>
          </a:xfrm>
        </p:spPr>
        <p:txBody>
          <a:bodyPr/>
          <a:lstStyle/>
          <a:p>
            <a:pPr eaLnBrk="1" hangingPunct="1"/>
            <a:r>
              <a:rPr lang="sv-SE" sz="2200" dirty="0" err="1" smtClean="0"/>
              <a:t>Family</a:t>
            </a:r>
            <a:r>
              <a:rPr lang="sv-SE" sz="2200" dirty="0" smtClean="0"/>
              <a:t> program – </a:t>
            </a:r>
            <a:r>
              <a:rPr lang="sv-SE" sz="2200" dirty="0" err="1" smtClean="0"/>
              <a:t>focus</a:t>
            </a:r>
            <a:r>
              <a:rPr lang="sv-SE" sz="2200" dirty="0" smtClean="0"/>
              <a:t> on rare </a:t>
            </a:r>
            <a:r>
              <a:rPr lang="sv-SE" sz="2200" dirty="0" err="1" smtClean="0"/>
              <a:t>diseases</a:t>
            </a:r>
            <a:endParaRPr lang="sv-SE" sz="2200" dirty="0" smtClean="0"/>
          </a:p>
          <a:p>
            <a:pPr eaLnBrk="1" hangingPunct="1"/>
            <a:r>
              <a:rPr lang="sv-SE" sz="2200" dirty="0" err="1" smtClean="0"/>
              <a:t>Adult</a:t>
            </a:r>
            <a:r>
              <a:rPr lang="sv-SE" sz="2200" dirty="0" smtClean="0"/>
              <a:t> program – </a:t>
            </a:r>
            <a:r>
              <a:rPr lang="sv-SE" sz="2200" dirty="0" err="1" smtClean="0"/>
              <a:t>focus</a:t>
            </a:r>
            <a:r>
              <a:rPr lang="sv-SE" sz="2200" dirty="0" smtClean="0"/>
              <a:t> on rare </a:t>
            </a:r>
            <a:r>
              <a:rPr lang="sv-SE" sz="2200" dirty="0" err="1" smtClean="0"/>
              <a:t>diseases</a:t>
            </a:r>
            <a:endParaRPr lang="sv-SE" sz="2200" dirty="0" smtClean="0"/>
          </a:p>
          <a:p>
            <a:pPr eaLnBrk="1" hangingPunct="1"/>
            <a:r>
              <a:rPr lang="sv-SE" sz="2200" dirty="0" err="1" smtClean="0"/>
              <a:t>Respite</a:t>
            </a:r>
            <a:r>
              <a:rPr lang="sv-SE" sz="2200" dirty="0" smtClean="0"/>
              <a:t> </a:t>
            </a:r>
            <a:r>
              <a:rPr lang="sv-SE" sz="2200" dirty="0" err="1" smtClean="0"/>
              <a:t>care</a:t>
            </a:r>
            <a:r>
              <a:rPr lang="sv-SE" sz="2200" dirty="0" smtClean="0"/>
              <a:t> </a:t>
            </a:r>
            <a:r>
              <a:rPr lang="sv-SE" sz="2200" dirty="0" err="1" smtClean="0"/>
              <a:t>including</a:t>
            </a:r>
            <a:r>
              <a:rPr lang="sv-SE" sz="2200" dirty="0" smtClean="0"/>
              <a:t> summer </a:t>
            </a:r>
            <a:r>
              <a:rPr lang="sv-SE" sz="2200" dirty="0" err="1" smtClean="0"/>
              <a:t>camps</a:t>
            </a:r>
            <a:r>
              <a:rPr lang="sv-SE" sz="2200" dirty="0" smtClean="0"/>
              <a:t> </a:t>
            </a:r>
            <a:br>
              <a:rPr lang="sv-SE" sz="2200" dirty="0" smtClean="0"/>
            </a:br>
            <a:r>
              <a:rPr lang="sv-SE" sz="2200" dirty="0" smtClean="0"/>
              <a:t>- all kinds of </a:t>
            </a:r>
            <a:r>
              <a:rPr lang="sv-SE" sz="2200" dirty="0" err="1" smtClean="0"/>
              <a:t>disabilities</a:t>
            </a:r>
            <a:endParaRPr lang="sv-SE" sz="2200" dirty="0" smtClean="0"/>
          </a:p>
          <a:p>
            <a:pPr eaLnBrk="1" hangingPunct="1"/>
            <a:r>
              <a:rPr lang="sv-SE" sz="2400" b="1" dirty="0" smtClean="0"/>
              <a:t>Staff with </a:t>
            </a:r>
            <a:r>
              <a:rPr lang="sv-SE" sz="2400" b="1" dirty="0" err="1" smtClean="0"/>
              <a:t>disabilities</a:t>
            </a:r>
            <a:r>
              <a:rPr lang="sv-SE" sz="2400" b="1" dirty="0" smtClean="0"/>
              <a:t> </a:t>
            </a:r>
            <a:br>
              <a:rPr lang="sv-SE" sz="2400" b="1" dirty="0" smtClean="0"/>
            </a:br>
            <a:r>
              <a:rPr lang="sv-SE" sz="2400" b="1" dirty="0" smtClean="0"/>
              <a:t>– </a:t>
            </a:r>
            <a:r>
              <a:rPr lang="sv-SE" sz="2400" b="1" dirty="0" err="1" smtClean="0"/>
              <a:t>day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centre</a:t>
            </a:r>
            <a:r>
              <a:rPr lang="sv-SE" sz="2400" b="1" dirty="0" smtClean="0"/>
              <a:t>, </a:t>
            </a:r>
            <a:r>
              <a:rPr lang="sv-SE" sz="2400" b="1" dirty="0" err="1" smtClean="0"/>
              <a:t>adapted</a:t>
            </a:r>
            <a:r>
              <a:rPr lang="sv-SE" sz="2400" b="1" dirty="0" smtClean="0"/>
              <a:t> work</a:t>
            </a:r>
          </a:p>
          <a:p>
            <a:pPr eaLnBrk="1" hangingPunct="1"/>
            <a:r>
              <a:rPr lang="sv-SE" sz="2200" dirty="0" smtClean="0"/>
              <a:t>Personal </a:t>
            </a:r>
            <a:r>
              <a:rPr lang="sv-SE" sz="2200" dirty="0" err="1" smtClean="0"/>
              <a:t>assistance</a:t>
            </a:r>
            <a:endParaRPr lang="sv-SE" sz="2200" dirty="0" smtClean="0"/>
          </a:p>
          <a:p>
            <a:pPr eaLnBrk="1" hangingPunct="1"/>
            <a:r>
              <a:rPr lang="sv-SE" sz="2200" dirty="0" smtClean="0"/>
              <a:t>ADHD </a:t>
            </a:r>
            <a:r>
              <a:rPr lang="sv-SE" sz="2200" dirty="0" err="1" smtClean="0"/>
              <a:t>consultant</a:t>
            </a:r>
            <a:endParaRPr lang="sv-SE" sz="2200" dirty="0" smtClean="0"/>
          </a:p>
          <a:p>
            <a:pPr eaLnBrk="1" hangingPunct="1"/>
            <a:r>
              <a:rPr lang="sv-SE" sz="2200" dirty="0" err="1" smtClean="0"/>
              <a:t>Courses</a:t>
            </a:r>
            <a:r>
              <a:rPr lang="sv-SE" sz="2200" dirty="0" smtClean="0"/>
              <a:t> for </a:t>
            </a:r>
            <a:r>
              <a:rPr lang="sv-SE" sz="2200" dirty="0" err="1" smtClean="0"/>
              <a:t>professionals</a:t>
            </a:r>
            <a:endParaRPr lang="sv-SE" sz="2200" dirty="0" smtClean="0"/>
          </a:p>
          <a:p>
            <a:pPr eaLnBrk="1" hangingPunct="1"/>
            <a:r>
              <a:rPr lang="sv-SE" sz="2200" dirty="0" smtClean="0"/>
              <a:t>Conferences</a:t>
            </a:r>
          </a:p>
          <a:p>
            <a:pPr eaLnBrk="1" hangingPunct="1"/>
            <a:r>
              <a:rPr lang="sv-SE" sz="2200" dirty="0" err="1" smtClean="0"/>
              <a:t>Projects/development</a:t>
            </a:r>
            <a:endParaRPr lang="sv-SE" sz="2200" dirty="0" smtClean="0"/>
          </a:p>
          <a:p>
            <a:pPr eaLnBrk="1" hangingPunct="1">
              <a:buFontTx/>
              <a:buNone/>
            </a:pPr>
            <a:endParaRPr lang="en-GB" sz="3000" dirty="0" smtClean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Other</a:t>
            </a:r>
            <a:r>
              <a:rPr lang="sv-SE" dirty="0" smtClean="0"/>
              <a:t> </a:t>
            </a:r>
            <a:r>
              <a:rPr lang="sv-SE" dirty="0" err="1" smtClean="0"/>
              <a:t>needs</a:t>
            </a:r>
            <a:r>
              <a:rPr lang="sv-SE" dirty="0" smtClean="0"/>
              <a:t> - </a:t>
            </a:r>
            <a:r>
              <a:rPr lang="sv-SE" dirty="0" err="1" smtClean="0"/>
              <a:t>arrangements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v-SE" b="1" dirty="0" smtClean="0"/>
              <a:t>Unilateral problems  </a:t>
            </a:r>
            <a:r>
              <a:rPr lang="sv-SE" b="1" dirty="0" err="1" smtClean="0"/>
              <a:t>eg</a:t>
            </a:r>
            <a:r>
              <a:rPr lang="sv-SE" b="1" dirty="0" smtClean="0"/>
              <a:t> from cerebral</a:t>
            </a:r>
          </a:p>
          <a:p>
            <a:pPr>
              <a:buNone/>
            </a:pPr>
            <a:r>
              <a:rPr lang="sv-SE" b="1" dirty="0" err="1" smtClean="0"/>
              <a:t>palsy</a:t>
            </a:r>
            <a:r>
              <a:rPr lang="sv-SE" b="1" dirty="0" smtClean="0"/>
              <a:t>, </a:t>
            </a:r>
            <a:r>
              <a:rPr lang="sv-SE" b="1" dirty="0" err="1" smtClean="0"/>
              <a:t>dysmelia</a:t>
            </a:r>
            <a:r>
              <a:rPr lang="sv-SE" b="1" dirty="0" smtClean="0"/>
              <a:t>, </a:t>
            </a:r>
            <a:r>
              <a:rPr lang="sv-SE" b="1" dirty="0" err="1" smtClean="0"/>
              <a:t>accidents</a:t>
            </a:r>
            <a:endParaRPr lang="sv-SE" dirty="0" smtClean="0"/>
          </a:p>
          <a:p>
            <a:pPr>
              <a:buNone/>
            </a:pPr>
            <a:endParaRPr lang="sv-SE" dirty="0" smtClean="0"/>
          </a:p>
          <a:p>
            <a:pPr>
              <a:buNone/>
            </a:pPr>
            <a:r>
              <a:rPr lang="sv-SE" dirty="0" err="1" smtClean="0"/>
              <a:t>Beware</a:t>
            </a:r>
            <a:r>
              <a:rPr lang="sv-SE" dirty="0" smtClean="0"/>
              <a:t> of the risk of getting </a:t>
            </a:r>
            <a:r>
              <a:rPr lang="sv-SE" dirty="0" err="1" smtClean="0"/>
              <a:t>strain</a:t>
            </a:r>
            <a:r>
              <a:rPr lang="sv-SE" dirty="0" smtClean="0"/>
              <a:t> injuries </a:t>
            </a:r>
          </a:p>
          <a:p>
            <a:pPr>
              <a:buNone/>
            </a:pPr>
            <a:r>
              <a:rPr lang="sv-SE" dirty="0" smtClean="0"/>
              <a:t>from </a:t>
            </a:r>
            <a:r>
              <a:rPr lang="sv-SE" dirty="0" err="1" smtClean="0"/>
              <a:t>over-using</a:t>
            </a:r>
            <a:r>
              <a:rPr lang="sv-SE" dirty="0" smtClean="0"/>
              <a:t> </a:t>
            </a:r>
            <a:r>
              <a:rPr lang="sv-SE" dirty="0" err="1" smtClean="0"/>
              <a:t>e.g</a:t>
            </a:r>
            <a:r>
              <a:rPr lang="sv-SE" dirty="0" smtClean="0"/>
              <a:t> the </a:t>
            </a:r>
            <a:r>
              <a:rPr lang="sv-SE" dirty="0" err="1" smtClean="0"/>
              <a:t>working</a:t>
            </a:r>
            <a:r>
              <a:rPr lang="sv-SE" dirty="0" smtClean="0"/>
              <a:t> arm</a:t>
            </a:r>
            <a:endParaRPr lang="sv-SE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Other</a:t>
            </a:r>
            <a:r>
              <a:rPr lang="sv-SE" dirty="0" smtClean="0"/>
              <a:t> </a:t>
            </a:r>
            <a:r>
              <a:rPr lang="sv-SE" dirty="0" err="1" smtClean="0"/>
              <a:t>needs</a:t>
            </a:r>
            <a:r>
              <a:rPr lang="sv-SE" dirty="0" smtClean="0"/>
              <a:t> - </a:t>
            </a:r>
            <a:r>
              <a:rPr lang="sv-SE" dirty="0" err="1" smtClean="0"/>
              <a:t>arrangements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pPr>
              <a:buNone/>
            </a:pPr>
            <a:r>
              <a:rPr lang="sv-SE" b="1" dirty="0" err="1" smtClean="0"/>
              <a:t>Fatigue</a:t>
            </a:r>
            <a:endParaRPr lang="sv-SE" b="1" dirty="0" smtClean="0"/>
          </a:p>
          <a:p>
            <a:pPr>
              <a:buNone/>
            </a:pPr>
            <a:r>
              <a:rPr lang="sv-SE" dirty="0" smtClean="0"/>
              <a:t>f</a:t>
            </a:r>
            <a:r>
              <a:rPr lang="sv-SE" dirty="0" smtClean="0"/>
              <a:t>lexible </a:t>
            </a:r>
            <a:r>
              <a:rPr lang="sv-SE" dirty="0" err="1" smtClean="0"/>
              <a:t>working</a:t>
            </a:r>
            <a:r>
              <a:rPr lang="sv-SE" dirty="0" smtClean="0"/>
              <a:t> </a:t>
            </a:r>
            <a:r>
              <a:rPr lang="sv-SE" dirty="0" err="1" smtClean="0"/>
              <a:t>hours</a:t>
            </a:r>
            <a:endParaRPr lang="sv-SE" dirty="0" smtClean="0"/>
          </a:p>
          <a:p>
            <a:pPr>
              <a:buNone/>
            </a:pPr>
            <a:r>
              <a:rPr lang="sv-SE" dirty="0" err="1" smtClean="0"/>
              <a:t>s</a:t>
            </a:r>
            <a:r>
              <a:rPr lang="sv-SE" dirty="0" err="1" smtClean="0"/>
              <a:t>heltered</a:t>
            </a:r>
            <a:r>
              <a:rPr lang="sv-SE" dirty="0" smtClean="0"/>
              <a:t> </a:t>
            </a:r>
            <a:r>
              <a:rPr lang="sv-SE" dirty="0" err="1" smtClean="0"/>
              <a:t>place</a:t>
            </a:r>
            <a:r>
              <a:rPr lang="sv-SE" dirty="0" smtClean="0"/>
              <a:t> for rest </a:t>
            </a:r>
            <a:r>
              <a:rPr lang="sv-SE" dirty="0" err="1" smtClean="0"/>
              <a:t>during</a:t>
            </a:r>
            <a:r>
              <a:rPr lang="sv-SE" dirty="0" smtClean="0"/>
              <a:t> </a:t>
            </a:r>
            <a:r>
              <a:rPr lang="sv-SE" dirty="0" err="1" smtClean="0"/>
              <a:t>daytime</a:t>
            </a:r>
            <a:endParaRPr lang="sv-SE" dirty="0" smtClean="0"/>
          </a:p>
          <a:p>
            <a:pPr>
              <a:buNone/>
            </a:pPr>
            <a:r>
              <a:rPr lang="sv-SE" dirty="0" smtClean="0"/>
              <a:t>(</a:t>
            </a:r>
            <a:r>
              <a:rPr lang="sv-SE" dirty="0" err="1" smtClean="0"/>
              <a:t>if</a:t>
            </a:r>
            <a:r>
              <a:rPr lang="sv-SE" dirty="0" smtClean="0"/>
              <a:t> tasks </a:t>
            </a:r>
            <a:r>
              <a:rPr lang="sv-SE" dirty="0" err="1" smtClean="0"/>
              <a:t>allow</a:t>
            </a:r>
            <a:r>
              <a:rPr lang="sv-SE" dirty="0" smtClean="0"/>
              <a:t> </a:t>
            </a:r>
            <a:r>
              <a:rPr lang="sv-SE" dirty="0" smtClean="0"/>
              <a:t>and </a:t>
            </a:r>
            <a:r>
              <a:rPr lang="sv-SE" dirty="0" err="1" smtClean="0"/>
              <a:t>if</a:t>
            </a:r>
            <a:r>
              <a:rPr lang="sv-SE" dirty="0" smtClean="0"/>
              <a:t> not </a:t>
            </a:r>
            <a:r>
              <a:rPr lang="sv-SE" dirty="0" err="1" smtClean="0"/>
              <a:t>working</a:t>
            </a:r>
            <a:r>
              <a:rPr lang="sv-SE" dirty="0" smtClean="0"/>
              <a:t> full time)</a:t>
            </a:r>
            <a:endParaRPr lang="sv-SE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/>
          <a:lstStyle/>
          <a:p>
            <a:r>
              <a:rPr lang="en-US" sz="3600" b="1" dirty="0" smtClean="0"/>
              <a:t>The informed patient </a:t>
            </a:r>
            <a:r>
              <a:rPr lang="en-US" sz="3600" b="1" dirty="0" smtClean="0"/>
              <a:t>/individual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- adapted, accessible and correct information about rare diseases </a:t>
            </a:r>
            <a:r>
              <a:rPr lang="sv-SE" sz="3600" dirty="0" smtClean="0"/>
              <a:t/>
            </a:r>
            <a:br>
              <a:rPr lang="sv-SE" sz="3600" dirty="0" smtClean="0"/>
            </a:br>
            <a:endParaRPr lang="sv-SE" sz="36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</a:t>
            </a:r>
          </a:p>
          <a:p>
            <a:pPr>
              <a:buNone/>
            </a:pPr>
            <a:r>
              <a:rPr lang="en-US" dirty="0" smtClean="0"/>
              <a:t>   </a:t>
            </a:r>
            <a:r>
              <a:rPr lang="en-US" b="1" dirty="0" smtClean="0"/>
              <a:t>Background</a:t>
            </a:r>
          </a:p>
          <a:p>
            <a:pPr>
              <a:buNone/>
            </a:pPr>
            <a:r>
              <a:rPr lang="en-US" dirty="0" smtClean="0"/>
              <a:t>   an abundance of information on the internet of unknown quality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makes it even more difficult for people with cognitive disabilities to get access to purposeful information </a:t>
            </a:r>
            <a:endParaRPr lang="sv-SE" dirty="0" smtClean="0"/>
          </a:p>
          <a:p>
            <a:pPr>
              <a:buNone/>
            </a:pPr>
            <a:r>
              <a:rPr lang="en-US" dirty="0" smtClean="0"/>
              <a:t>   </a:t>
            </a:r>
            <a:endParaRPr lang="sv-SE" dirty="0" smtClean="0"/>
          </a:p>
          <a:p>
            <a:pPr>
              <a:buNone/>
            </a:pPr>
            <a:endParaRPr lang="sv-SE" dirty="0" smtClean="0"/>
          </a:p>
          <a:p>
            <a:pPr>
              <a:buNone/>
            </a:pPr>
            <a:endParaRPr lang="sv-SE" dirty="0" smtClean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/>
          <a:lstStyle/>
          <a:p>
            <a:r>
              <a:rPr lang="en-US" sz="3600" b="1" dirty="0" smtClean="0"/>
              <a:t>The informed patient </a:t>
            </a:r>
            <a:r>
              <a:rPr lang="en-US" sz="3600" b="1" dirty="0" smtClean="0"/>
              <a:t>/individual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- adapted, accessible and correct information about rare diseases </a:t>
            </a:r>
            <a:r>
              <a:rPr lang="sv-SE" sz="3600" dirty="0" smtClean="0"/>
              <a:t/>
            </a:r>
            <a:br>
              <a:rPr lang="sv-SE" sz="3600" dirty="0" smtClean="0"/>
            </a:br>
            <a:endParaRPr lang="sv-SE" sz="36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</a:t>
            </a:r>
          </a:p>
          <a:p>
            <a:pPr>
              <a:buNone/>
            </a:pPr>
            <a:r>
              <a:rPr lang="en-US" dirty="0" smtClean="0"/>
              <a:t>   </a:t>
            </a:r>
            <a:r>
              <a:rPr lang="en-US" b="1" dirty="0" smtClean="0"/>
              <a:t>Purpose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enable people with cognitive disabilities make informed decisions concerning their lives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sv-SE" dirty="0" smtClean="0"/>
          </a:p>
          <a:p>
            <a:pPr>
              <a:buNone/>
            </a:pPr>
            <a:endParaRPr lang="sv-SE" dirty="0" smtClean="0"/>
          </a:p>
          <a:p>
            <a:pPr>
              <a:buNone/>
            </a:pPr>
            <a:endParaRPr lang="sv-SE" dirty="0" smtClean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The informed patient </a:t>
            </a:r>
            <a:r>
              <a:rPr lang="en-US" sz="3600" b="1" dirty="0" smtClean="0"/>
              <a:t>/individual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- adapted, accessible and correct information about rare diseases</a:t>
            </a:r>
            <a:endParaRPr lang="sv-SE" sz="36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endParaRPr lang="sv-SE" dirty="0" smtClean="0"/>
          </a:p>
          <a:p>
            <a:pPr>
              <a:buNone/>
            </a:pPr>
            <a:r>
              <a:rPr lang="sv-SE" dirty="0" smtClean="0"/>
              <a:t>   </a:t>
            </a:r>
            <a:r>
              <a:rPr lang="sv-SE" dirty="0" err="1" smtClean="0"/>
              <a:t>Being</a:t>
            </a:r>
            <a:r>
              <a:rPr lang="sv-SE" dirty="0" smtClean="0"/>
              <a:t> </a:t>
            </a:r>
            <a:r>
              <a:rPr lang="sv-SE" dirty="0" err="1" smtClean="0"/>
              <a:t>realistic</a:t>
            </a:r>
            <a:r>
              <a:rPr lang="sv-SE" dirty="0" smtClean="0"/>
              <a:t> </a:t>
            </a:r>
            <a:r>
              <a:rPr lang="sv-SE" dirty="0" err="1" smtClean="0"/>
              <a:t>when</a:t>
            </a:r>
            <a:r>
              <a:rPr lang="sv-SE" dirty="0" smtClean="0"/>
              <a:t> </a:t>
            </a:r>
            <a:r>
              <a:rPr lang="sv-SE" dirty="0" err="1" smtClean="0"/>
              <a:t>choosing</a:t>
            </a:r>
            <a:r>
              <a:rPr lang="sv-SE" dirty="0" smtClean="0"/>
              <a:t> </a:t>
            </a:r>
            <a:r>
              <a:rPr lang="sv-SE" dirty="0" err="1" smtClean="0"/>
              <a:t>education/profession</a:t>
            </a:r>
            <a:r>
              <a:rPr lang="sv-SE" dirty="0" smtClean="0"/>
              <a:t> – </a:t>
            </a:r>
            <a:br>
              <a:rPr lang="sv-SE" dirty="0" smtClean="0"/>
            </a:br>
            <a:r>
              <a:rPr lang="sv-SE" dirty="0" err="1" smtClean="0"/>
              <a:t>also</a:t>
            </a:r>
            <a:r>
              <a:rPr lang="sv-SE" dirty="0" smtClean="0"/>
              <a:t> </a:t>
            </a:r>
            <a:r>
              <a:rPr lang="sv-SE" dirty="0" err="1" smtClean="0"/>
              <a:t>some</a:t>
            </a:r>
            <a:r>
              <a:rPr lang="sv-SE" dirty="0" smtClean="0"/>
              <a:t> parental </a:t>
            </a:r>
            <a:r>
              <a:rPr lang="sv-SE" dirty="0" err="1" smtClean="0"/>
              <a:t>responsibility</a:t>
            </a:r>
            <a:r>
              <a:rPr lang="sv-SE" dirty="0" smtClean="0"/>
              <a:t> to </a:t>
            </a:r>
            <a:br>
              <a:rPr lang="sv-SE" dirty="0" smtClean="0"/>
            </a:br>
            <a:r>
              <a:rPr lang="sv-SE" dirty="0" err="1" smtClean="0"/>
              <a:t>help</a:t>
            </a:r>
            <a:r>
              <a:rPr lang="sv-SE" dirty="0" smtClean="0"/>
              <a:t> </a:t>
            </a:r>
            <a:r>
              <a:rPr lang="sv-SE" dirty="0" err="1" smtClean="0"/>
              <a:t>guiding</a:t>
            </a:r>
            <a:endParaRPr lang="sv-SE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/>
          <a:lstStyle/>
          <a:p>
            <a:r>
              <a:rPr lang="en-US" sz="3600" b="1" dirty="0" smtClean="0"/>
              <a:t>The informed patient </a:t>
            </a:r>
            <a:r>
              <a:rPr lang="en-US" sz="3600" b="1" dirty="0" smtClean="0"/>
              <a:t>/individual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- adapted, accessible and correct information about rare diseases 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   Methods</a:t>
            </a:r>
            <a:endParaRPr lang="sv-SE" dirty="0" smtClean="0"/>
          </a:p>
          <a:p>
            <a:pPr lvl="0">
              <a:buNone/>
            </a:pPr>
            <a:r>
              <a:rPr lang="en-US" dirty="0" smtClean="0"/>
              <a:t>   rewrite texts of existing documentation  into easily comprehensible texts </a:t>
            </a:r>
          </a:p>
          <a:p>
            <a:pPr lvl="0">
              <a:buNone/>
            </a:pPr>
            <a:r>
              <a:rPr lang="en-US" dirty="0" smtClean="0"/>
              <a:t>   </a:t>
            </a:r>
            <a:br>
              <a:rPr lang="en-US" dirty="0" smtClean="0"/>
            </a:br>
            <a:r>
              <a:rPr lang="en-US" dirty="0" smtClean="0"/>
              <a:t>in cooperation with representatives</a:t>
            </a:r>
            <a:br>
              <a:rPr lang="en-US" dirty="0" smtClean="0"/>
            </a:br>
            <a:r>
              <a:rPr lang="en-US" dirty="0" smtClean="0"/>
              <a:t>with the diagnoses and</a:t>
            </a:r>
            <a:br>
              <a:rPr lang="en-US" dirty="0" smtClean="0"/>
            </a:br>
            <a:r>
              <a:rPr lang="en-US" dirty="0" smtClean="0"/>
              <a:t>with medical experts</a:t>
            </a:r>
            <a:endParaRPr lang="sv-SE" dirty="0" smtClean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/>
          <a:lstStyle/>
          <a:p>
            <a:r>
              <a:rPr lang="en-US" sz="3600" b="1" dirty="0" smtClean="0"/>
              <a:t>The informed patient </a:t>
            </a:r>
            <a:r>
              <a:rPr lang="en-US" sz="3600" b="1" dirty="0" smtClean="0"/>
              <a:t>/individual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- adapted, accessible and correct information about rare diseases </a:t>
            </a:r>
            <a:r>
              <a:rPr lang="sv-SE" sz="3600" dirty="0" smtClean="0"/>
              <a:t/>
            </a:r>
            <a:br>
              <a:rPr lang="sv-SE" sz="3600" dirty="0" smtClean="0"/>
            </a:br>
            <a:endParaRPr lang="sv-SE" sz="36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</a:t>
            </a:r>
          </a:p>
          <a:p>
            <a:pPr>
              <a:buNone/>
            </a:pPr>
            <a:r>
              <a:rPr lang="en-US" dirty="0" smtClean="0"/>
              <a:t>   Neurofibromatosis </a:t>
            </a:r>
            <a:br>
              <a:rPr lang="en-US" dirty="0" smtClean="0"/>
            </a:br>
            <a:r>
              <a:rPr lang="en-US" dirty="0" smtClean="0"/>
              <a:t>22q11 deletion syndrome</a:t>
            </a:r>
          </a:p>
          <a:p>
            <a:pPr>
              <a:buNone/>
            </a:pPr>
            <a:r>
              <a:rPr lang="en-US" dirty="0" smtClean="0"/>
              <a:t>   </a:t>
            </a:r>
            <a:r>
              <a:rPr lang="en-US" dirty="0" err="1" smtClean="0"/>
              <a:t>Klinefelter</a:t>
            </a:r>
            <a:r>
              <a:rPr lang="en-US" dirty="0" smtClean="0"/>
              <a:t>,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</a:t>
            </a:r>
            <a:r>
              <a:rPr lang="en-US" dirty="0" smtClean="0"/>
              <a:t>Noonan,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William syndromes</a:t>
            </a:r>
          </a:p>
          <a:p>
            <a:pPr>
              <a:buNone/>
            </a:pPr>
            <a:r>
              <a:rPr lang="sv-SE" dirty="0" smtClean="0"/>
              <a:t>   </a:t>
            </a:r>
            <a:r>
              <a:rPr lang="sv-SE" dirty="0" err="1" smtClean="0">
                <a:hlinkClick r:id="rId2"/>
              </a:rPr>
              <a:t>www.agrenska.se</a:t>
            </a:r>
            <a:endParaRPr lang="sv-SE" dirty="0" smtClean="0"/>
          </a:p>
          <a:p>
            <a:pPr>
              <a:buNone/>
            </a:pPr>
            <a:endParaRPr lang="sv-SE" dirty="0" smtClean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/>
          <a:lstStyle/>
          <a:p>
            <a:r>
              <a:rPr lang="sv-SE" sz="4000" dirty="0" smtClean="0"/>
              <a:t>To </a:t>
            </a:r>
            <a:r>
              <a:rPr lang="sv-SE" sz="4000" dirty="0" err="1" smtClean="0"/>
              <a:t>achieve</a:t>
            </a:r>
            <a:r>
              <a:rPr lang="sv-SE" sz="4000" dirty="0" smtClean="0"/>
              <a:t> </a:t>
            </a:r>
            <a:r>
              <a:rPr lang="sv-SE" sz="4000" dirty="0" err="1" smtClean="0"/>
              <a:t>inclusion-</a:t>
            </a:r>
            <a:r>
              <a:rPr lang="sv-SE" sz="4000" dirty="0" smtClean="0"/>
              <a:t> tips to </a:t>
            </a:r>
            <a:r>
              <a:rPr lang="sv-SE" sz="4000" dirty="0" err="1" smtClean="0"/>
              <a:t>employers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sv-SE" dirty="0" smtClean="0"/>
          </a:p>
          <a:p>
            <a:pPr lvl="0"/>
            <a:r>
              <a:rPr lang="sv-SE" dirty="0" err="1" smtClean="0"/>
              <a:t>Investigate</a:t>
            </a:r>
            <a:r>
              <a:rPr lang="sv-SE" dirty="0" smtClean="0"/>
              <a:t> the formal </a:t>
            </a:r>
            <a:r>
              <a:rPr lang="sv-SE" dirty="0" err="1" smtClean="0"/>
              <a:t>aspects</a:t>
            </a:r>
            <a:r>
              <a:rPr lang="sv-SE" dirty="0" smtClean="0"/>
              <a:t> and </a:t>
            </a:r>
            <a:r>
              <a:rPr lang="sv-SE" dirty="0" err="1" smtClean="0"/>
              <a:t>rules</a:t>
            </a:r>
            <a:r>
              <a:rPr lang="sv-SE" dirty="0" smtClean="0"/>
              <a:t> - </a:t>
            </a:r>
            <a:r>
              <a:rPr lang="sv-SE" dirty="0" err="1" smtClean="0"/>
              <a:t>taking</a:t>
            </a:r>
            <a:r>
              <a:rPr lang="sv-SE" dirty="0" smtClean="0"/>
              <a:t> social </a:t>
            </a:r>
            <a:r>
              <a:rPr lang="sv-SE" dirty="0" err="1" smtClean="0"/>
              <a:t>responsibility</a:t>
            </a:r>
            <a:r>
              <a:rPr lang="sv-SE" dirty="0" smtClean="0"/>
              <a:t> must be </a:t>
            </a:r>
            <a:r>
              <a:rPr lang="sv-SE" dirty="0" err="1" smtClean="0"/>
              <a:t>affordable</a:t>
            </a:r>
            <a:r>
              <a:rPr lang="sv-SE" dirty="0" smtClean="0"/>
              <a:t> for an </a:t>
            </a:r>
            <a:r>
              <a:rPr lang="sv-SE" dirty="0" err="1" smtClean="0"/>
              <a:t>employer</a:t>
            </a:r>
            <a:endParaRPr lang="sv-SE" dirty="0" smtClean="0"/>
          </a:p>
          <a:p>
            <a:pPr lvl="0"/>
            <a:r>
              <a:rPr lang="en-US" dirty="0" smtClean="0"/>
              <a:t>Do not </a:t>
            </a:r>
            <a:r>
              <a:rPr lang="en-US" dirty="0" err="1" smtClean="0"/>
              <a:t>idealise</a:t>
            </a:r>
            <a:r>
              <a:rPr lang="en-US" dirty="0" smtClean="0"/>
              <a:t>, be aware of and accept that it will require some effort and work</a:t>
            </a:r>
            <a:endParaRPr lang="sv-SE" dirty="0" smtClean="0"/>
          </a:p>
          <a:p>
            <a:endParaRPr lang="sv-SE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/>
          <a:lstStyle/>
          <a:p>
            <a:r>
              <a:rPr lang="sv-SE" sz="4000" dirty="0" smtClean="0"/>
              <a:t>To </a:t>
            </a:r>
            <a:r>
              <a:rPr lang="sv-SE" sz="4000" dirty="0" err="1" smtClean="0"/>
              <a:t>achieve</a:t>
            </a:r>
            <a:r>
              <a:rPr lang="sv-SE" sz="4000" dirty="0" smtClean="0"/>
              <a:t> </a:t>
            </a:r>
            <a:r>
              <a:rPr lang="sv-SE" sz="4000" dirty="0" err="1" smtClean="0"/>
              <a:t>inclusion-</a:t>
            </a:r>
            <a:r>
              <a:rPr lang="sv-SE" sz="4000" dirty="0" smtClean="0"/>
              <a:t> tips to </a:t>
            </a:r>
            <a:r>
              <a:rPr lang="sv-SE" sz="4000" dirty="0" err="1" smtClean="0"/>
              <a:t>employers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 smtClean="0"/>
          </a:p>
          <a:p>
            <a:pPr lvl="0"/>
            <a:r>
              <a:rPr lang="en-US" dirty="0" smtClean="0"/>
              <a:t>The staff needs to accept that people have different possibilities,</a:t>
            </a:r>
            <a:br>
              <a:rPr lang="en-US" dirty="0" smtClean="0"/>
            </a:br>
            <a:r>
              <a:rPr lang="en-US" dirty="0" smtClean="0"/>
              <a:t>people are alike and different, </a:t>
            </a:r>
            <a:br>
              <a:rPr lang="en-US" dirty="0" smtClean="0"/>
            </a:br>
            <a:r>
              <a:rPr lang="en-US" dirty="0" smtClean="0"/>
              <a:t>but we are all human beings with equal value and a right to participation in society and a good life</a:t>
            </a:r>
            <a:endParaRPr lang="sv-SE" dirty="0" smtClean="0"/>
          </a:p>
          <a:p>
            <a:endParaRPr lang="sv-SE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/>
          <a:lstStyle/>
          <a:p>
            <a:r>
              <a:rPr lang="sv-SE" sz="4000" dirty="0" smtClean="0"/>
              <a:t>To </a:t>
            </a:r>
            <a:r>
              <a:rPr lang="sv-SE" sz="4000" dirty="0" err="1" smtClean="0"/>
              <a:t>achieve</a:t>
            </a:r>
            <a:r>
              <a:rPr lang="sv-SE" sz="4000" dirty="0" smtClean="0"/>
              <a:t> </a:t>
            </a:r>
            <a:r>
              <a:rPr lang="sv-SE" sz="4000" dirty="0" err="1" smtClean="0"/>
              <a:t>inclusion-</a:t>
            </a:r>
            <a:r>
              <a:rPr lang="sv-SE" sz="4000" dirty="0" smtClean="0"/>
              <a:t> tips to </a:t>
            </a:r>
            <a:r>
              <a:rPr lang="sv-SE" sz="4000" dirty="0" err="1" smtClean="0"/>
              <a:t>employers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 smtClean="0"/>
          </a:p>
          <a:p>
            <a:r>
              <a:rPr lang="sv-SE" dirty="0" err="1" smtClean="0"/>
              <a:t>Equal</a:t>
            </a:r>
            <a:r>
              <a:rPr lang="sv-SE" dirty="0" smtClean="0"/>
              <a:t> </a:t>
            </a:r>
            <a:r>
              <a:rPr lang="sv-SE" dirty="0" err="1" smtClean="0"/>
              <a:t>value</a:t>
            </a:r>
            <a:r>
              <a:rPr lang="sv-SE" dirty="0" smtClean="0"/>
              <a:t> </a:t>
            </a:r>
            <a:r>
              <a:rPr lang="sv-SE" dirty="0" err="1" smtClean="0"/>
              <a:t>does</a:t>
            </a:r>
            <a:r>
              <a:rPr lang="sv-SE" dirty="0" smtClean="0"/>
              <a:t> not </a:t>
            </a:r>
            <a:r>
              <a:rPr lang="sv-SE" dirty="0" err="1" smtClean="0"/>
              <a:t>mean</a:t>
            </a:r>
            <a:r>
              <a:rPr lang="sv-SE" dirty="0" smtClean="0"/>
              <a:t> that </a:t>
            </a:r>
            <a:r>
              <a:rPr lang="sv-SE" dirty="0" err="1" smtClean="0"/>
              <a:t>everybody</a:t>
            </a:r>
            <a:r>
              <a:rPr lang="sv-SE" dirty="0" smtClean="0"/>
              <a:t> </a:t>
            </a:r>
            <a:r>
              <a:rPr lang="sv-SE" dirty="0" err="1" smtClean="0"/>
              <a:t>shall</a:t>
            </a:r>
            <a:r>
              <a:rPr lang="sv-SE" dirty="0" smtClean="0"/>
              <a:t> be </a:t>
            </a:r>
            <a:r>
              <a:rPr lang="sv-SE" dirty="0" err="1" smtClean="0"/>
              <a:t>treated</a:t>
            </a:r>
            <a:r>
              <a:rPr lang="sv-SE" dirty="0" smtClean="0"/>
              <a:t> in the same </a:t>
            </a:r>
            <a:r>
              <a:rPr lang="sv-SE" dirty="0" err="1" smtClean="0"/>
              <a:t>way</a:t>
            </a:r>
            <a:r>
              <a:rPr lang="sv-SE" dirty="0" smtClean="0"/>
              <a:t>,  </a:t>
            </a:r>
            <a:br>
              <a:rPr lang="sv-SE" dirty="0" smtClean="0"/>
            </a:br>
            <a:r>
              <a:rPr lang="sv-SE" dirty="0" err="1" smtClean="0"/>
              <a:t>but</a:t>
            </a:r>
            <a:r>
              <a:rPr lang="sv-SE" dirty="0" smtClean="0"/>
              <a:t> with </a:t>
            </a:r>
            <a:r>
              <a:rPr lang="sv-SE" dirty="0" err="1" smtClean="0"/>
              <a:t>respect</a:t>
            </a:r>
            <a:r>
              <a:rPr lang="sv-SE" dirty="0" smtClean="0"/>
              <a:t> and </a:t>
            </a:r>
            <a:r>
              <a:rPr lang="sv-SE" dirty="0" err="1" smtClean="0"/>
              <a:t>according</a:t>
            </a:r>
            <a:r>
              <a:rPr lang="sv-SE" dirty="0" smtClean="0"/>
              <a:t> to </a:t>
            </a:r>
            <a:r>
              <a:rPr lang="sv-SE" dirty="0" err="1" smtClean="0"/>
              <a:t>their</a:t>
            </a:r>
            <a:r>
              <a:rPr lang="sv-SE" dirty="0" smtClean="0"/>
              <a:t> </a:t>
            </a:r>
            <a:r>
              <a:rPr lang="sv-SE" dirty="0" err="1" smtClean="0"/>
              <a:t>possibilities</a:t>
            </a:r>
            <a:r>
              <a:rPr lang="sv-SE" dirty="0" smtClean="0"/>
              <a:t> </a:t>
            </a:r>
            <a:br>
              <a:rPr lang="sv-SE" dirty="0" smtClean="0"/>
            </a:br>
            <a:endParaRPr lang="sv-SE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Why</a:t>
            </a:r>
            <a:r>
              <a:rPr lang="sv-SE" dirty="0" smtClean="0"/>
              <a:t> </a:t>
            </a:r>
            <a:r>
              <a:rPr lang="sv-SE" dirty="0" err="1" smtClean="0"/>
              <a:t>staff</a:t>
            </a:r>
            <a:r>
              <a:rPr lang="sv-SE" dirty="0" smtClean="0"/>
              <a:t> with </a:t>
            </a:r>
            <a:r>
              <a:rPr lang="sv-SE" dirty="0" err="1" smtClean="0"/>
              <a:t>disabilities</a:t>
            </a:r>
            <a:r>
              <a:rPr lang="sv-SE" dirty="0" smtClean="0"/>
              <a:t>?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v-SE" sz="3000" dirty="0" err="1" smtClean="0"/>
              <a:t>Ågrenska´s</a:t>
            </a:r>
            <a:r>
              <a:rPr lang="sv-SE" sz="3000" dirty="0" smtClean="0"/>
              <a:t> vision </a:t>
            </a:r>
            <a:r>
              <a:rPr lang="sv-SE" sz="3000" dirty="0" err="1" smtClean="0"/>
              <a:t>includes</a:t>
            </a:r>
            <a:r>
              <a:rPr lang="sv-SE" sz="3000" dirty="0" smtClean="0"/>
              <a:t> to </a:t>
            </a:r>
            <a:r>
              <a:rPr lang="sv-SE" sz="3000" dirty="0" err="1" smtClean="0"/>
              <a:t>contribute</a:t>
            </a:r>
            <a:r>
              <a:rPr lang="sv-SE" sz="3000" dirty="0" smtClean="0"/>
              <a:t> to</a:t>
            </a:r>
          </a:p>
          <a:p>
            <a:pPr>
              <a:buNone/>
            </a:pPr>
            <a:r>
              <a:rPr lang="sv-SE" sz="3000" dirty="0" err="1" smtClean="0"/>
              <a:t>creating</a:t>
            </a:r>
            <a:r>
              <a:rPr lang="sv-SE" sz="3000" dirty="0" smtClean="0"/>
              <a:t> </a:t>
            </a:r>
            <a:r>
              <a:rPr lang="sv-SE" sz="3000" dirty="0" err="1" smtClean="0"/>
              <a:t>possibilities</a:t>
            </a:r>
            <a:r>
              <a:rPr lang="sv-SE" sz="3000" dirty="0" smtClean="0"/>
              <a:t> for an optimal life for </a:t>
            </a:r>
          </a:p>
          <a:p>
            <a:pPr>
              <a:buNone/>
            </a:pPr>
            <a:r>
              <a:rPr lang="sv-SE" sz="3000" dirty="0" err="1" smtClean="0"/>
              <a:t>people</a:t>
            </a:r>
            <a:r>
              <a:rPr lang="sv-SE" sz="3000" dirty="0" smtClean="0"/>
              <a:t> with </a:t>
            </a:r>
            <a:r>
              <a:rPr lang="sv-SE" sz="3000" dirty="0" err="1" smtClean="0"/>
              <a:t>disabilities</a:t>
            </a:r>
            <a:r>
              <a:rPr lang="sv-SE" sz="3000" dirty="0" smtClean="0"/>
              <a:t> - a </a:t>
            </a:r>
            <a:r>
              <a:rPr lang="sv-SE" sz="3000" dirty="0" err="1" smtClean="0"/>
              <a:t>holistic</a:t>
            </a:r>
            <a:r>
              <a:rPr lang="sv-SE" sz="3000" dirty="0" smtClean="0"/>
              <a:t> approach</a:t>
            </a:r>
            <a:br>
              <a:rPr lang="sv-SE" sz="3000" dirty="0" smtClean="0"/>
            </a:br>
            <a:endParaRPr lang="sv-SE" sz="3000" dirty="0" smtClean="0"/>
          </a:p>
          <a:p>
            <a:r>
              <a:rPr lang="sv-SE" sz="3000" dirty="0" smtClean="0"/>
              <a:t>Society </a:t>
            </a:r>
            <a:r>
              <a:rPr lang="sv-SE" sz="3000" dirty="0" err="1" smtClean="0"/>
              <a:t>level</a:t>
            </a:r>
            <a:r>
              <a:rPr lang="sv-SE" sz="3000" dirty="0" smtClean="0"/>
              <a:t> – </a:t>
            </a:r>
            <a:r>
              <a:rPr lang="sv-SE" sz="3000" dirty="0" err="1" smtClean="0"/>
              <a:t>influence</a:t>
            </a:r>
            <a:r>
              <a:rPr lang="sv-SE" sz="3000" dirty="0" smtClean="0"/>
              <a:t> </a:t>
            </a:r>
            <a:r>
              <a:rPr lang="sv-SE" sz="3000" dirty="0" err="1" smtClean="0"/>
              <a:t>through</a:t>
            </a:r>
            <a:r>
              <a:rPr lang="sv-SE" sz="3000" dirty="0" smtClean="0"/>
              <a:t> </a:t>
            </a:r>
            <a:r>
              <a:rPr lang="sv-SE" sz="3000" dirty="0" err="1" smtClean="0"/>
              <a:t>information/knowledge</a:t>
            </a:r>
            <a:r>
              <a:rPr lang="sv-SE" sz="3000" dirty="0" smtClean="0"/>
              <a:t> dissemination</a:t>
            </a:r>
          </a:p>
          <a:p>
            <a:r>
              <a:rPr lang="sv-SE" sz="3000" dirty="0" err="1" smtClean="0"/>
              <a:t>Individual</a:t>
            </a:r>
            <a:r>
              <a:rPr lang="sv-SE" sz="3000" dirty="0" smtClean="0"/>
              <a:t> </a:t>
            </a:r>
            <a:r>
              <a:rPr lang="sv-SE" sz="3000" dirty="0" err="1" smtClean="0"/>
              <a:t>level</a:t>
            </a:r>
            <a:r>
              <a:rPr lang="sv-SE" sz="3000" dirty="0" smtClean="0"/>
              <a:t> – a </a:t>
            </a:r>
            <a:r>
              <a:rPr lang="sv-SE" sz="3000" dirty="0" err="1" smtClean="0"/>
              <a:t>good</a:t>
            </a:r>
            <a:r>
              <a:rPr lang="sv-SE" sz="3000" dirty="0" smtClean="0"/>
              <a:t> </a:t>
            </a:r>
            <a:r>
              <a:rPr lang="sv-SE" sz="3000" dirty="0" err="1" smtClean="0"/>
              <a:t>job</a:t>
            </a:r>
            <a:r>
              <a:rPr lang="sv-SE" sz="3000" dirty="0" smtClean="0"/>
              <a:t> is part of </a:t>
            </a:r>
            <a:br>
              <a:rPr lang="sv-SE" sz="3000" dirty="0" smtClean="0"/>
            </a:br>
            <a:r>
              <a:rPr lang="sv-SE" sz="3000" dirty="0" smtClean="0"/>
              <a:t>a </a:t>
            </a:r>
            <a:r>
              <a:rPr lang="sv-SE" sz="3000" dirty="0" err="1" smtClean="0"/>
              <a:t>good</a:t>
            </a:r>
            <a:r>
              <a:rPr lang="sv-SE" sz="3000" dirty="0" smtClean="0"/>
              <a:t> life </a:t>
            </a:r>
            <a:endParaRPr lang="sv-SE" sz="3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/>
          <a:lstStyle/>
          <a:p>
            <a:r>
              <a:rPr lang="sv-SE" sz="4000" dirty="0" smtClean="0"/>
              <a:t>To </a:t>
            </a:r>
            <a:r>
              <a:rPr lang="sv-SE" sz="4000" dirty="0" err="1" smtClean="0"/>
              <a:t>achieve</a:t>
            </a:r>
            <a:r>
              <a:rPr lang="sv-SE" sz="4000" dirty="0" smtClean="0"/>
              <a:t> </a:t>
            </a:r>
            <a:r>
              <a:rPr lang="sv-SE" sz="4000" dirty="0" err="1" smtClean="0"/>
              <a:t>inclusion-</a:t>
            </a:r>
            <a:r>
              <a:rPr lang="sv-SE" sz="4000" dirty="0" smtClean="0"/>
              <a:t> tips to </a:t>
            </a:r>
            <a:r>
              <a:rPr lang="sv-SE" sz="4000" dirty="0" err="1" smtClean="0"/>
              <a:t>employers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Consider the possibility to employ more than one person with a disability  </a:t>
            </a:r>
            <a:br>
              <a:rPr lang="en-US" dirty="0" smtClean="0"/>
            </a:br>
            <a:r>
              <a:rPr lang="en-US" dirty="0" smtClean="0"/>
              <a:t>Is there a special department with more suitable tasks? </a:t>
            </a:r>
            <a:br>
              <a:rPr lang="en-US" dirty="0" smtClean="0"/>
            </a:br>
            <a:r>
              <a:rPr lang="en-US" dirty="0" smtClean="0"/>
              <a:t>A supervisor/boss/contact person important  </a:t>
            </a:r>
            <a:endParaRPr lang="sv-SE" dirty="0" smtClean="0"/>
          </a:p>
          <a:p>
            <a:endParaRPr lang="sv-SE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/>
          <a:lstStyle/>
          <a:p>
            <a:r>
              <a:rPr lang="sv-SE" sz="4000" dirty="0" smtClean="0"/>
              <a:t>To </a:t>
            </a:r>
            <a:r>
              <a:rPr lang="sv-SE" sz="4000" dirty="0" err="1" smtClean="0"/>
              <a:t>achieve</a:t>
            </a:r>
            <a:r>
              <a:rPr lang="sv-SE" sz="4000" dirty="0" smtClean="0"/>
              <a:t> </a:t>
            </a:r>
            <a:r>
              <a:rPr lang="sv-SE" sz="4000" dirty="0" err="1" smtClean="0"/>
              <a:t>inclusion-</a:t>
            </a:r>
            <a:r>
              <a:rPr lang="sv-SE" sz="4000" dirty="0" smtClean="0"/>
              <a:t> tips to </a:t>
            </a:r>
            <a:r>
              <a:rPr lang="sv-SE" sz="4000" dirty="0" err="1" smtClean="0"/>
              <a:t>employers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Get information, facts about the person, his/her diagnose  </a:t>
            </a:r>
            <a:endParaRPr lang="sv-SE" dirty="0" smtClean="0"/>
          </a:p>
          <a:p>
            <a:pPr lvl="0"/>
            <a:r>
              <a:rPr lang="en-US" dirty="0" smtClean="0"/>
              <a:t>Get facts about the disability/diagnose</a:t>
            </a:r>
            <a:br>
              <a:rPr lang="en-US" dirty="0" smtClean="0"/>
            </a:br>
            <a:r>
              <a:rPr lang="en-US" dirty="0" smtClean="0"/>
              <a:t>and its consequences </a:t>
            </a:r>
            <a:br>
              <a:rPr lang="en-US" dirty="0" smtClean="0"/>
            </a:br>
            <a:r>
              <a:rPr lang="en-US" dirty="0" smtClean="0"/>
              <a:t>- in everyday life generally</a:t>
            </a:r>
            <a:br>
              <a:rPr lang="en-US" dirty="0" smtClean="0"/>
            </a:br>
            <a:r>
              <a:rPr lang="en-US" dirty="0" smtClean="0"/>
              <a:t>- in working life especially </a:t>
            </a:r>
            <a:br>
              <a:rPr lang="en-US" dirty="0" smtClean="0"/>
            </a:br>
            <a:r>
              <a:rPr lang="en-US" dirty="0" smtClean="0"/>
              <a:t>  and in the specific workplace</a:t>
            </a:r>
            <a:endParaRPr lang="sv-SE" dirty="0" smtClean="0"/>
          </a:p>
          <a:p>
            <a:endParaRPr lang="sv-SE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/>
          <a:lstStyle/>
          <a:p>
            <a:r>
              <a:rPr lang="sv-SE" sz="4000" dirty="0" smtClean="0"/>
              <a:t>To </a:t>
            </a:r>
            <a:r>
              <a:rPr lang="sv-SE" sz="4000" dirty="0" err="1" smtClean="0"/>
              <a:t>achieve</a:t>
            </a:r>
            <a:r>
              <a:rPr lang="sv-SE" sz="4000" dirty="0" smtClean="0"/>
              <a:t> </a:t>
            </a:r>
            <a:r>
              <a:rPr lang="sv-SE" sz="4000" dirty="0" err="1" smtClean="0"/>
              <a:t>inclusion-</a:t>
            </a:r>
            <a:r>
              <a:rPr lang="sv-SE" sz="4000" dirty="0" smtClean="0"/>
              <a:t> tips to </a:t>
            </a:r>
            <a:r>
              <a:rPr lang="sv-SE" sz="4000" dirty="0" err="1" smtClean="0"/>
              <a:t>employers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How does the person him/herself describe his possibilities and limitations?</a:t>
            </a:r>
            <a:endParaRPr lang="sv-SE" dirty="0" smtClean="0"/>
          </a:p>
          <a:p>
            <a:pPr lvl="0"/>
            <a:r>
              <a:rPr lang="en-US" dirty="0" smtClean="0"/>
              <a:t>Consider together with the individual what kind of adaptations that will be necessary </a:t>
            </a:r>
            <a:br>
              <a:rPr lang="en-US" dirty="0" smtClean="0"/>
            </a:br>
            <a:r>
              <a:rPr lang="en-US" dirty="0" smtClean="0"/>
              <a:t>e. g. in physical environment, equipment and aids, in tasks</a:t>
            </a:r>
            <a:endParaRPr lang="sv-SE" dirty="0" smtClean="0"/>
          </a:p>
          <a:p>
            <a:r>
              <a:rPr lang="sv-SE" dirty="0" err="1" smtClean="0"/>
              <a:t>Decide</a:t>
            </a:r>
            <a:r>
              <a:rPr lang="sv-SE" dirty="0" smtClean="0"/>
              <a:t> </a:t>
            </a:r>
            <a:r>
              <a:rPr lang="sv-SE" dirty="0" err="1" smtClean="0"/>
              <a:t>together</a:t>
            </a:r>
            <a:r>
              <a:rPr lang="sv-SE" dirty="0" smtClean="0"/>
              <a:t> </a:t>
            </a:r>
            <a:r>
              <a:rPr lang="sv-SE" dirty="0" err="1" smtClean="0"/>
              <a:t>how</a:t>
            </a:r>
            <a:r>
              <a:rPr lang="sv-SE" dirty="0" smtClean="0"/>
              <a:t> and </a:t>
            </a:r>
            <a:r>
              <a:rPr lang="sv-SE" dirty="0" err="1" smtClean="0"/>
              <a:t>what</a:t>
            </a:r>
            <a:r>
              <a:rPr lang="sv-SE" dirty="0" smtClean="0"/>
              <a:t> to </a:t>
            </a:r>
            <a:r>
              <a:rPr lang="sv-SE" dirty="0" err="1" smtClean="0"/>
              <a:t>inform</a:t>
            </a:r>
            <a:r>
              <a:rPr lang="sv-SE" dirty="0" smtClean="0"/>
              <a:t> the </a:t>
            </a:r>
            <a:r>
              <a:rPr lang="sv-SE" dirty="0" err="1" smtClean="0"/>
              <a:t>other</a:t>
            </a:r>
            <a:r>
              <a:rPr lang="sv-SE" dirty="0" smtClean="0"/>
              <a:t> </a:t>
            </a:r>
            <a:r>
              <a:rPr lang="sv-SE" dirty="0" err="1" smtClean="0"/>
              <a:t>staff</a:t>
            </a:r>
            <a:r>
              <a:rPr lang="sv-SE" dirty="0" smtClean="0"/>
              <a:t> </a:t>
            </a:r>
            <a:r>
              <a:rPr lang="sv-SE" dirty="0" err="1" smtClean="0"/>
              <a:t>about</a:t>
            </a:r>
            <a:endParaRPr lang="sv-SE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/>
          <a:lstStyle/>
          <a:p>
            <a:r>
              <a:rPr lang="sv-SE" sz="4000" dirty="0" smtClean="0"/>
              <a:t>To </a:t>
            </a:r>
            <a:r>
              <a:rPr lang="sv-SE" sz="4000" dirty="0" err="1" smtClean="0"/>
              <a:t>achieve</a:t>
            </a:r>
            <a:r>
              <a:rPr lang="sv-SE" sz="4000" dirty="0" smtClean="0"/>
              <a:t> </a:t>
            </a:r>
            <a:r>
              <a:rPr lang="sv-SE" sz="4000" dirty="0" err="1" smtClean="0"/>
              <a:t>inclusion-</a:t>
            </a:r>
            <a:r>
              <a:rPr lang="sv-SE" sz="4000" dirty="0" smtClean="0"/>
              <a:t> tips to </a:t>
            </a:r>
            <a:r>
              <a:rPr lang="sv-SE" sz="4000" dirty="0" err="1" smtClean="0"/>
              <a:t>employers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Realistic expectations and demands </a:t>
            </a:r>
            <a:br>
              <a:rPr lang="en-US" dirty="0" smtClean="0"/>
            </a:br>
            <a:r>
              <a:rPr lang="en-US" dirty="0" smtClean="0"/>
              <a:t>- not too high and not to low</a:t>
            </a:r>
            <a:br>
              <a:rPr lang="en-US" dirty="0" smtClean="0"/>
            </a:br>
            <a:endParaRPr lang="en-US" dirty="0" smtClean="0"/>
          </a:p>
          <a:p>
            <a:pPr lvl="0"/>
            <a:r>
              <a:rPr lang="en-US" dirty="0" smtClean="0"/>
              <a:t>Reasonable demands important, </a:t>
            </a:r>
            <a:br>
              <a:rPr lang="en-US" dirty="0" smtClean="0"/>
            </a:br>
            <a:r>
              <a:rPr lang="en-US" dirty="0" smtClean="0"/>
              <a:t>you cannot refer everything to the disability and be excused e.g. </a:t>
            </a:r>
            <a:br>
              <a:rPr lang="en-US" dirty="0" smtClean="0"/>
            </a:br>
            <a:r>
              <a:rPr lang="en-US" dirty="0" smtClean="0"/>
              <a:t>for not being on time</a:t>
            </a:r>
            <a:endParaRPr lang="sv-SE" dirty="0" smtClean="0"/>
          </a:p>
          <a:p>
            <a:endParaRPr lang="sv-SE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352928" cy="1143000"/>
          </a:xfrm>
        </p:spPr>
        <p:txBody>
          <a:bodyPr/>
          <a:lstStyle/>
          <a:p>
            <a:r>
              <a:rPr lang="sv-SE" sz="4000" dirty="0" smtClean="0"/>
              <a:t>To </a:t>
            </a:r>
            <a:r>
              <a:rPr lang="sv-SE" sz="4000" dirty="0" err="1" smtClean="0"/>
              <a:t>achieve</a:t>
            </a:r>
            <a:r>
              <a:rPr lang="sv-SE" sz="4000" dirty="0" smtClean="0"/>
              <a:t> </a:t>
            </a:r>
            <a:r>
              <a:rPr lang="sv-SE" sz="4000" dirty="0" err="1" smtClean="0"/>
              <a:t>inclusion-</a:t>
            </a:r>
            <a:r>
              <a:rPr lang="sv-SE" sz="4000" dirty="0" smtClean="0"/>
              <a:t> tips to </a:t>
            </a:r>
            <a:r>
              <a:rPr lang="sv-SE" sz="4000" dirty="0" err="1" smtClean="0"/>
              <a:t>employers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sv-SE" dirty="0" smtClean="0"/>
          </a:p>
          <a:p>
            <a:pPr lvl="0"/>
            <a:r>
              <a:rPr lang="sv-SE" dirty="0" smtClean="0"/>
              <a:t>An </a:t>
            </a:r>
            <a:r>
              <a:rPr lang="sv-SE" dirty="0" err="1" smtClean="0"/>
              <a:t>employer</a:t>
            </a:r>
            <a:r>
              <a:rPr lang="sv-SE" dirty="0" smtClean="0"/>
              <a:t> </a:t>
            </a:r>
            <a:r>
              <a:rPr lang="sv-SE" dirty="0" err="1" smtClean="0"/>
              <a:t>network</a:t>
            </a:r>
            <a:r>
              <a:rPr lang="sv-SE" dirty="0" smtClean="0"/>
              <a:t> </a:t>
            </a:r>
            <a:r>
              <a:rPr lang="sv-SE" dirty="0" err="1" smtClean="0"/>
              <a:t>might</a:t>
            </a:r>
            <a:r>
              <a:rPr lang="sv-SE" dirty="0" smtClean="0"/>
              <a:t> be a </a:t>
            </a:r>
            <a:r>
              <a:rPr lang="sv-SE" dirty="0" err="1" smtClean="0"/>
              <a:t>good</a:t>
            </a:r>
            <a:r>
              <a:rPr lang="sv-SE" dirty="0" smtClean="0"/>
              <a:t> </a:t>
            </a:r>
            <a:r>
              <a:rPr lang="sv-SE" dirty="0" err="1" smtClean="0"/>
              <a:t>idea</a:t>
            </a:r>
            <a:r>
              <a:rPr lang="sv-SE" dirty="0" smtClean="0"/>
              <a:t>, to </a:t>
            </a:r>
            <a:r>
              <a:rPr lang="sv-SE" dirty="0" err="1" smtClean="0"/>
              <a:t>exchange</a:t>
            </a:r>
            <a:r>
              <a:rPr lang="sv-SE" dirty="0" smtClean="0"/>
              <a:t> </a:t>
            </a:r>
            <a:r>
              <a:rPr lang="sv-SE" dirty="0" err="1" smtClean="0"/>
              <a:t>experiences</a:t>
            </a:r>
            <a:r>
              <a:rPr lang="sv-SE" dirty="0" smtClean="0"/>
              <a:t> and support </a:t>
            </a:r>
            <a:r>
              <a:rPr lang="sv-SE" dirty="0" err="1" smtClean="0"/>
              <a:t>each</a:t>
            </a:r>
            <a:r>
              <a:rPr lang="sv-SE" dirty="0" smtClean="0"/>
              <a:t> </a:t>
            </a:r>
            <a:r>
              <a:rPr lang="sv-SE" dirty="0" err="1" smtClean="0"/>
              <a:t>other</a:t>
            </a:r>
            <a:r>
              <a:rPr lang="sv-SE" dirty="0" smtClean="0"/>
              <a:t>  </a:t>
            </a:r>
          </a:p>
          <a:p>
            <a:pPr lvl="0"/>
            <a:r>
              <a:rPr lang="sv-SE" dirty="0" err="1" smtClean="0"/>
              <a:t>Cooperation</a:t>
            </a:r>
            <a:r>
              <a:rPr lang="sv-SE" dirty="0" smtClean="0"/>
              <a:t> with </a:t>
            </a:r>
            <a:r>
              <a:rPr lang="sv-SE" dirty="0" err="1" smtClean="0"/>
              <a:t>schools</a:t>
            </a:r>
            <a:r>
              <a:rPr lang="sv-SE" dirty="0" smtClean="0"/>
              <a:t> for </a:t>
            </a:r>
            <a:r>
              <a:rPr lang="sv-SE" dirty="0" err="1" smtClean="0"/>
              <a:t>teen</a:t>
            </a:r>
            <a:r>
              <a:rPr lang="sv-SE" dirty="0" smtClean="0"/>
              <a:t> </a:t>
            </a:r>
            <a:r>
              <a:rPr lang="sv-SE" dirty="0" err="1" smtClean="0"/>
              <a:t>agers/young</a:t>
            </a:r>
            <a:r>
              <a:rPr lang="sv-SE" dirty="0" smtClean="0"/>
              <a:t> </a:t>
            </a:r>
            <a:r>
              <a:rPr lang="sv-SE" dirty="0" err="1" smtClean="0"/>
              <a:t>adults</a:t>
            </a:r>
            <a:r>
              <a:rPr lang="sv-SE" dirty="0" smtClean="0"/>
              <a:t> with </a:t>
            </a:r>
            <a:r>
              <a:rPr lang="sv-SE" dirty="0" err="1" smtClean="0"/>
              <a:t>disabilities</a:t>
            </a:r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 descr="DSC090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0546" y="1052736"/>
            <a:ext cx="8042907" cy="4752528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 descr="1101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836712"/>
            <a:ext cx="7344816" cy="49685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Ågrenska – </a:t>
            </a:r>
            <a:r>
              <a:rPr lang="sv-SE" dirty="0" err="1" smtClean="0"/>
              <a:t>inclusion</a:t>
            </a:r>
            <a:r>
              <a:rPr lang="sv-SE" dirty="0" smtClean="0"/>
              <a:t> at work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 smtClean="0"/>
          </a:p>
          <a:p>
            <a:pPr>
              <a:buNone/>
            </a:pPr>
            <a:r>
              <a:rPr lang="sv-SE" sz="4400" dirty="0" smtClean="0"/>
              <a:t>    Formal </a:t>
            </a:r>
            <a:r>
              <a:rPr lang="sv-SE" sz="4400" dirty="0" err="1" smtClean="0"/>
              <a:t>framework</a:t>
            </a:r>
            <a:r>
              <a:rPr lang="sv-SE" sz="2000" dirty="0" smtClean="0"/>
              <a:t/>
            </a:r>
            <a:br>
              <a:rPr lang="sv-SE" sz="2000" dirty="0" smtClean="0"/>
            </a:br>
            <a:endParaRPr lang="sv-SE" sz="2000" dirty="0" smtClean="0"/>
          </a:p>
          <a:p>
            <a:pPr>
              <a:buNone/>
            </a:pPr>
            <a:r>
              <a:rPr lang="sv-SE" sz="4400" dirty="0" smtClean="0"/>
              <a:t>    </a:t>
            </a:r>
            <a:r>
              <a:rPr lang="sv-SE" sz="4400" dirty="0" err="1" smtClean="0"/>
              <a:t>Practical</a:t>
            </a:r>
            <a:r>
              <a:rPr lang="sv-SE" sz="4400" dirty="0" smtClean="0"/>
              <a:t> work</a:t>
            </a:r>
            <a:endParaRPr lang="sv-SE" sz="4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Formal </a:t>
            </a:r>
            <a:r>
              <a:rPr lang="sv-SE" dirty="0" err="1" smtClean="0"/>
              <a:t>framework</a:t>
            </a:r>
            <a:r>
              <a:rPr lang="sv-SE" sz="3600" dirty="0" smtClean="0"/>
              <a:t/>
            </a:r>
            <a:br>
              <a:rPr lang="sv-SE" sz="3600" dirty="0" smtClean="0"/>
            </a:br>
            <a:endParaRPr lang="sv-SE" dirty="0" smtClean="0"/>
          </a:p>
        </p:txBody>
      </p:sp>
      <p:sp>
        <p:nvSpPr>
          <p:cNvPr id="84995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v-SE" dirty="0" smtClean="0"/>
              <a:t>   Daily </a:t>
            </a:r>
            <a:r>
              <a:rPr lang="sv-SE" dirty="0" err="1" smtClean="0"/>
              <a:t>occupation/day</a:t>
            </a:r>
            <a:r>
              <a:rPr lang="sv-SE" dirty="0" smtClean="0"/>
              <a:t> </a:t>
            </a:r>
            <a:r>
              <a:rPr lang="sv-SE" dirty="0" err="1" smtClean="0"/>
              <a:t>centre</a:t>
            </a:r>
            <a:r>
              <a:rPr lang="sv-SE" dirty="0" smtClean="0"/>
              <a:t> </a:t>
            </a:r>
            <a:br>
              <a:rPr lang="sv-SE" dirty="0" smtClean="0"/>
            </a:br>
            <a:r>
              <a:rPr lang="sv-SE" dirty="0" smtClean="0"/>
              <a:t> </a:t>
            </a:r>
            <a:endParaRPr lang="sv-SE" dirty="0" smtClean="0"/>
          </a:p>
          <a:p>
            <a:pPr>
              <a:buNone/>
            </a:pPr>
            <a:r>
              <a:rPr lang="sv-SE" dirty="0" smtClean="0"/>
              <a:t> </a:t>
            </a:r>
            <a:r>
              <a:rPr lang="sv-SE" dirty="0" smtClean="0"/>
              <a:t>  </a:t>
            </a:r>
            <a:r>
              <a:rPr lang="sv-SE" dirty="0" err="1" smtClean="0"/>
              <a:t>responsibility</a:t>
            </a:r>
            <a:r>
              <a:rPr lang="sv-SE" dirty="0" smtClean="0"/>
              <a:t> </a:t>
            </a:r>
            <a:r>
              <a:rPr lang="sv-SE" dirty="0" smtClean="0"/>
              <a:t>of city </a:t>
            </a:r>
            <a:r>
              <a:rPr lang="sv-SE" dirty="0" err="1" smtClean="0"/>
              <a:t>council</a:t>
            </a:r>
            <a:r>
              <a:rPr lang="sv-SE" dirty="0" smtClean="0"/>
              <a:t> 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dirty="0" smtClean="0"/>
          </a:p>
          <a:p>
            <a:pPr>
              <a:buNone/>
            </a:pPr>
            <a:r>
              <a:rPr lang="sv-SE" dirty="0" smtClean="0"/>
              <a:t> </a:t>
            </a:r>
            <a:r>
              <a:rPr lang="sv-SE" dirty="0" smtClean="0"/>
              <a:t>  </a:t>
            </a:r>
            <a:r>
              <a:rPr lang="sv-SE" dirty="0" err="1" smtClean="0"/>
              <a:t>Act</a:t>
            </a:r>
            <a:r>
              <a:rPr lang="sv-SE" dirty="0" smtClean="0"/>
              <a:t> </a:t>
            </a:r>
            <a:r>
              <a:rPr lang="sv-SE" dirty="0" smtClean="0"/>
              <a:t>on Support and Service &amp; </a:t>
            </a:r>
            <a:br>
              <a:rPr lang="sv-SE" dirty="0" smtClean="0"/>
            </a:br>
            <a:r>
              <a:rPr lang="sv-SE" dirty="0" smtClean="0"/>
              <a:t>Social Insurance </a:t>
            </a:r>
            <a:r>
              <a:rPr lang="sv-SE" dirty="0" err="1" smtClean="0"/>
              <a:t>Act</a:t>
            </a:r>
            <a:endParaRPr lang="sv-SE" dirty="0" smtClean="0"/>
          </a:p>
          <a:p>
            <a:pPr>
              <a:buNone/>
            </a:pPr>
            <a:r>
              <a:rPr lang="sv-SE" dirty="0" smtClean="0"/>
              <a:t> 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 smtClean="0"/>
          </a:p>
          <a:p>
            <a:endParaRPr lang="sv-SE" dirty="0" smtClean="0"/>
          </a:p>
          <a:p>
            <a:pPr>
              <a:buNone/>
            </a:pP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Formal </a:t>
            </a:r>
            <a:r>
              <a:rPr lang="sv-SE" dirty="0" err="1" smtClean="0"/>
              <a:t>framework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pPr>
              <a:buNone/>
            </a:pPr>
            <a:r>
              <a:rPr lang="sv-SE" dirty="0" smtClean="0"/>
              <a:t>   </a:t>
            </a:r>
            <a:r>
              <a:rPr lang="sv-SE" dirty="0" err="1" smtClean="0"/>
              <a:t>Ordinary</a:t>
            </a:r>
            <a:r>
              <a:rPr lang="sv-SE" dirty="0" smtClean="0"/>
              <a:t> </a:t>
            </a:r>
            <a:r>
              <a:rPr lang="sv-SE" dirty="0" err="1" smtClean="0"/>
              <a:t>employment</a:t>
            </a:r>
            <a:r>
              <a:rPr lang="sv-SE" dirty="0" smtClean="0"/>
              <a:t> </a:t>
            </a:r>
            <a:br>
              <a:rPr lang="sv-SE" dirty="0" smtClean="0"/>
            </a:br>
            <a:r>
              <a:rPr lang="sv-SE" dirty="0" smtClean="0"/>
              <a:t> – part of </a:t>
            </a:r>
            <a:r>
              <a:rPr lang="sv-SE" dirty="0" err="1" smtClean="0"/>
              <a:t>salary</a:t>
            </a:r>
            <a:r>
              <a:rPr lang="sv-SE" dirty="0" smtClean="0"/>
              <a:t> </a:t>
            </a:r>
            <a:r>
              <a:rPr lang="sv-SE" dirty="0" err="1" smtClean="0"/>
              <a:t>financed</a:t>
            </a:r>
            <a:r>
              <a:rPr lang="sv-SE" dirty="0" smtClean="0"/>
              <a:t> by </a:t>
            </a:r>
            <a:r>
              <a:rPr lang="sv-SE" dirty="0" err="1" smtClean="0"/>
              <a:t>state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Public </a:t>
            </a:r>
            <a:r>
              <a:rPr lang="sv-SE" dirty="0" err="1" smtClean="0"/>
              <a:t>Employment</a:t>
            </a:r>
            <a:r>
              <a:rPr lang="sv-SE" dirty="0" smtClean="0"/>
              <a:t> Service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00400" y="228600"/>
            <a:ext cx="5943600" cy="1143000"/>
          </a:xfrm>
        </p:spPr>
        <p:txBody>
          <a:bodyPr/>
          <a:lstStyle/>
          <a:p>
            <a:pPr eaLnBrk="1" hangingPunct="1"/>
            <a:r>
              <a:rPr lang="sv-SE" b="1" dirty="0" smtClean="0"/>
              <a:t>Extensive  </a:t>
            </a:r>
            <a:r>
              <a:rPr lang="sv-SE" b="1" dirty="0" err="1" smtClean="0"/>
              <a:t>legislation</a:t>
            </a:r>
            <a:endParaRPr lang="sv-SE" b="1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852936"/>
            <a:ext cx="8432800" cy="3624064"/>
          </a:xfrm>
        </p:spPr>
        <p:txBody>
          <a:bodyPr/>
          <a:lstStyle/>
          <a:p>
            <a:pPr>
              <a:buNone/>
            </a:pPr>
            <a:r>
              <a:rPr lang="sv-SE" sz="3600" b="1" dirty="0" smtClean="0"/>
              <a:t>1994 </a:t>
            </a:r>
            <a:r>
              <a:rPr lang="sv-SE" sz="3600" b="1" dirty="0" err="1" smtClean="0"/>
              <a:t>Act</a:t>
            </a:r>
            <a:r>
              <a:rPr lang="sv-SE" sz="3600" b="1" dirty="0" smtClean="0"/>
              <a:t> on Support and Services </a:t>
            </a:r>
          </a:p>
          <a:p>
            <a:pPr>
              <a:buNone/>
            </a:pPr>
            <a:r>
              <a:rPr lang="sv-SE" dirty="0" smtClean="0"/>
              <a:t> </a:t>
            </a:r>
            <a:r>
              <a:rPr lang="sv-SE" sz="2800" dirty="0" smtClean="0"/>
              <a:t>for </a:t>
            </a:r>
            <a:r>
              <a:rPr lang="sv-SE" sz="2800" dirty="0" err="1" smtClean="0"/>
              <a:t>Certain</a:t>
            </a:r>
            <a:r>
              <a:rPr lang="sv-SE" sz="2800" dirty="0" smtClean="0"/>
              <a:t> Persons with  </a:t>
            </a:r>
            <a:r>
              <a:rPr lang="sv-SE" sz="2800" dirty="0" err="1" smtClean="0"/>
              <a:t>Functional</a:t>
            </a:r>
            <a:r>
              <a:rPr lang="sv-SE" sz="2800" dirty="0" smtClean="0"/>
              <a:t> </a:t>
            </a:r>
            <a:r>
              <a:rPr lang="sv-SE" sz="2800" dirty="0" err="1" smtClean="0"/>
              <a:t>Impairments</a:t>
            </a:r>
            <a:endParaRPr lang="sv-SE" sz="2800" dirty="0" smtClean="0"/>
          </a:p>
          <a:p>
            <a:pPr>
              <a:buNone/>
            </a:pPr>
            <a:endParaRPr lang="sv-SE" sz="2800" dirty="0" smtClean="0"/>
          </a:p>
          <a:p>
            <a:pPr>
              <a:buNone/>
            </a:pPr>
            <a:r>
              <a:rPr lang="sv-SE" sz="2800" dirty="0" smtClean="0"/>
              <a:t> Ten rights</a:t>
            </a:r>
          </a:p>
          <a:p>
            <a:pPr>
              <a:buNone/>
            </a:pPr>
            <a:r>
              <a:rPr lang="sv-SE" sz="2800" dirty="0" smtClean="0"/>
              <a:t> </a:t>
            </a:r>
            <a:r>
              <a:rPr lang="sv-SE" sz="2800" dirty="0" err="1" smtClean="0"/>
              <a:t>day</a:t>
            </a:r>
            <a:r>
              <a:rPr lang="sv-SE" sz="2800" dirty="0" smtClean="0"/>
              <a:t> </a:t>
            </a:r>
            <a:r>
              <a:rPr lang="sv-SE" sz="2800" dirty="0" err="1" smtClean="0"/>
              <a:t>centre/daily</a:t>
            </a:r>
            <a:r>
              <a:rPr lang="sv-SE" sz="2800" dirty="0" smtClean="0"/>
              <a:t> </a:t>
            </a:r>
            <a:r>
              <a:rPr lang="sv-SE" sz="2800" dirty="0" err="1" smtClean="0"/>
              <a:t>occupation</a:t>
            </a:r>
            <a:r>
              <a:rPr lang="sv-SE" sz="2800" dirty="0" smtClean="0"/>
              <a:t> – </a:t>
            </a:r>
            <a:r>
              <a:rPr lang="sv-SE" sz="2800" dirty="0" err="1" smtClean="0"/>
              <a:t>one</a:t>
            </a:r>
            <a:r>
              <a:rPr lang="sv-SE" sz="2800" dirty="0" smtClean="0"/>
              <a:t> of </a:t>
            </a:r>
            <a:r>
              <a:rPr lang="sv-SE" sz="2800" dirty="0" err="1" smtClean="0"/>
              <a:t>these</a:t>
            </a:r>
            <a:r>
              <a:rPr lang="sv-SE" sz="2800" dirty="0" smtClean="0"/>
              <a:t> rights</a:t>
            </a:r>
          </a:p>
          <a:p>
            <a:pPr eaLnBrk="1" hangingPunct="1"/>
            <a:endParaRPr lang="sv-SE" dirty="0" smtClean="0"/>
          </a:p>
        </p:txBody>
      </p:sp>
      <p:pic>
        <p:nvPicPr>
          <p:cNvPr id="3076" name="Picture 4" descr="DSC004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76250"/>
            <a:ext cx="2448520" cy="214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5805488"/>
            <a:ext cx="9144000" cy="1052512"/>
            <a:chOff x="0" y="3657"/>
            <a:chExt cx="5760" cy="663"/>
          </a:xfrm>
        </p:grpSpPr>
        <p:pic>
          <p:nvPicPr>
            <p:cNvPr id="3079" name="Picture 7" descr="finljusbl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657"/>
              <a:ext cx="5760" cy="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Picture 8" descr="logga_vit_ljusblabakgrun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30" y="3725"/>
              <a:ext cx="764" cy="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24608</TotalTime>
  <Words>945</Words>
  <Application>Microsoft Office PowerPoint</Application>
  <PresentationFormat>Bildspel på skärmen (4:3)</PresentationFormat>
  <Paragraphs>237</Paragraphs>
  <Slides>56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56</vt:i4>
      </vt:variant>
    </vt:vector>
  </HeadingPairs>
  <TitlesOfParts>
    <vt:vector size="58" baseType="lpstr">
      <vt:lpstr>Standardformgivning</vt:lpstr>
      <vt:lpstr>Bitmap Image</vt:lpstr>
      <vt:lpstr>    Ågrenska – a centre for children, teenagers and     adults with disabilities, their families and     professionals</vt:lpstr>
      <vt:lpstr> Ågrenska</vt:lpstr>
      <vt:lpstr>Ågrenska</vt:lpstr>
      <vt:lpstr>Our programs – holistic perspective</vt:lpstr>
      <vt:lpstr>Why staff with disabilities?</vt:lpstr>
      <vt:lpstr>Ågrenska – inclusion at work </vt:lpstr>
      <vt:lpstr> Formal framework </vt:lpstr>
      <vt:lpstr>Formal framework</vt:lpstr>
      <vt:lpstr>Extensive  legislation</vt:lpstr>
      <vt:lpstr>Act on Support and Services</vt:lpstr>
      <vt:lpstr>Formal framework</vt:lpstr>
      <vt:lpstr>Can be arranged in different ways</vt:lpstr>
      <vt:lpstr>Day centre </vt:lpstr>
      <vt:lpstr>Ordinary employment - Wage subsidy</vt:lpstr>
      <vt:lpstr>Ordinary employment - Wage subsidy</vt:lpstr>
      <vt:lpstr>Ordinary employment - Wage subsidy</vt:lpstr>
      <vt:lpstr>How to achieve inclusion? Basic values in the organisation</vt:lpstr>
      <vt:lpstr>To achieve inclusion - Ågrenska</vt:lpstr>
      <vt:lpstr>To achieve inclusion</vt:lpstr>
      <vt:lpstr>Ågrenska´s staff with disabilities</vt:lpstr>
      <vt:lpstr>Ågrenska´s staff with disabilities</vt:lpstr>
      <vt:lpstr>Ågrenska´s staff with disabilities</vt:lpstr>
      <vt:lpstr>Ågrenska´s staff  with disabilities</vt:lpstr>
      <vt:lpstr>Tasks – telephone switchboard</vt:lpstr>
      <vt:lpstr>Tasks - kitchen</vt:lpstr>
      <vt:lpstr>Tasks - gardening</vt:lpstr>
      <vt:lpstr>Tasks – caretaking</vt:lpstr>
      <vt:lpstr>Tasks – caretaking</vt:lpstr>
      <vt:lpstr>Adaptions for people with intellectual and neuropsychiatric disabilities</vt:lpstr>
      <vt:lpstr>Adaptions for people with intellectual and neuropsychiatric disabilities</vt:lpstr>
      <vt:lpstr>Adaptions for people with intellectual and neuropsychiatric disabilities</vt:lpstr>
      <vt:lpstr>Adaptions - inclusion</vt:lpstr>
      <vt:lpstr>Adaptions - inclusion</vt:lpstr>
      <vt:lpstr>How to facilitate communication -  intellectual and neuropsychiatric disabilities?</vt:lpstr>
      <vt:lpstr>How to facilitate communication –   neuropsychiatric disabilities?</vt:lpstr>
      <vt:lpstr>Other needs - arrangements</vt:lpstr>
      <vt:lpstr>Other needs - arrangements</vt:lpstr>
      <vt:lpstr>Other needs - arrangements</vt:lpstr>
      <vt:lpstr>Other needs - arrangements</vt:lpstr>
      <vt:lpstr>Other needs - arrangements</vt:lpstr>
      <vt:lpstr>Other needs - arrangements</vt:lpstr>
      <vt:lpstr>The informed patient /individual - adapted, accessible and correct information about rare diseases  </vt:lpstr>
      <vt:lpstr>The informed patient /individual - adapted, accessible and correct information about rare diseases  </vt:lpstr>
      <vt:lpstr>The informed patient /individual - adapted, accessible and correct information about rare diseases</vt:lpstr>
      <vt:lpstr>The informed patient /individual - adapted, accessible and correct information about rare diseases  </vt:lpstr>
      <vt:lpstr>The informed patient /individual - adapted, accessible and correct information about rare diseases  </vt:lpstr>
      <vt:lpstr>To achieve inclusion- tips to employers</vt:lpstr>
      <vt:lpstr>To achieve inclusion- tips to employers</vt:lpstr>
      <vt:lpstr>To achieve inclusion- tips to employers</vt:lpstr>
      <vt:lpstr>To achieve inclusion- tips to employers</vt:lpstr>
      <vt:lpstr>To achieve inclusion- tips to employers</vt:lpstr>
      <vt:lpstr>To achieve inclusion- tips to employers</vt:lpstr>
      <vt:lpstr>To achieve inclusion- tips to employers</vt:lpstr>
      <vt:lpstr>To achieve inclusion- tips to employers</vt:lpstr>
      <vt:lpstr>Bild 55</vt:lpstr>
      <vt:lpstr>Bild 56</vt:lpstr>
    </vt:vector>
  </TitlesOfParts>
  <Company>Ågrenska 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Adm</dc:creator>
  <cp:lastModifiedBy>Gunilla Jaeger</cp:lastModifiedBy>
  <cp:revision>1113</cp:revision>
  <dcterms:created xsi:type="dcterms:W3CDTF">2006-05-05T09:27:25Z</dcterms:created>
  <dcterms:modified xsi:type="dcterms:W3CDTF">2014-06-04T06:54:03Z</dcterms:modified>
</cp:coreProperties>
</file>