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D3596-A246-46FE-93F2-9B8E6A55DA52}" type="datetimeFigureOut">
              <a:rPr lang="et-EE" smtClean="0"/>
              <a:t>1.06.2014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A4A1B-22C2-4E56-AA9A-5A1B0C6A3C1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20031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3CD700-3D34-4AE7-BAF3-A3746501456B}" type="datetime1">
              <a:rPr lang="et-EE" smtClean="0"/>
              <a:t>1.06.2014</a:t>
            </a:fld>
            <a:endParaRPr lang="et-E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009C-103D-4681-947A-1E373552980C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22E9B-DC0F-42FF-964F-0D593593B04F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2D1D3D-2188-4529-972A-58F2253DB13E}" type="datetime1">
              <a:rPr lang="et-EE" smtClean="0"/>
              <a:t>1.06.2014</a:t>
            </a:fld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7826BAA-2F3F-4F49-8366-883A164EF9EB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2772-32AD-4BF0-A7F8-7003C40234A2}" type="datetime1">
              <a:rPr lang="et-EE" smtClean="0"/>
              <a:t>1.06.2014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170-BC31-4486-B6B1-6D6A498AFDD9}" type="datetime1">
              <a:rPr lang="et-EE" smtClean="0"/>
              <a:t>1.06.2014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8F9587-7F4F-4C3B-A54D-9F9CCE3958DA}" type="datetime1">
              <a:rPr lang="et-EE" smtClean="0"/>
              <a:t>1.06.2014</a:t>
            </a:fld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91DB4-CE4C-4EAB-B29D-E27F8D4652FE}" type="datetime1">
              <a:rPr lang="et-EE" smtClean="0"/>
              <a:t>1.06.2014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4D2BB7-9009-455E-B6BF-EDD887AAA42D}" type="datetime1">
              <a:rPr lang="et-EE" smtClean="0"/>
              <a:t>1.06.2014</a:t>
            </a:fld>
            <a:endParaRPr lang="et-E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23F46F-6229-4FDB-977A-27E0681A3296}" type="datetime1">
              <a:rPr lang="et-EE" smtClean="0"/>
              <a:t>1.06.2014</a:t>
            </a:fld>
            <a:endParaRPr lang="et-E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9AF529-0658-46F9-A4ED-997A47E45FAB}" type="datetime1">
              <a:rPr lang="et-EE" smtClean="0"/>
              <a:t>1.06.2014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0DEE7A-788F-4A5E-B79F-443E2C0E197C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Autismispektri häirega noor koolist tööle – kuidas?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949280"/>
            <a:ext cx="8001000" cy="533400"/>
          </a:xfrm>
        </p:spPr>
        <p:txBody>
          <a:bodyPr/>
          <a:lstStyle/>
          <a:p>
            <a:r>
              <a:rPr lang="et-EE" dirty="0" smtClean="0"/>
              <a:t>Marianne Kuzemtšenko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075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Valikute küsimus???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 smtClean="0"/>
              <a:t>                 </a:t>
            </a:r>
          </a:p>
          <a:p>
            <a:pPr marL="0" indent="0">
              <a:buNone/>
            </a:pPr>
            <a:r>
              <a:rPr lang="et-EE" dirty="0"/>
              <a:t> </a:t>
            </a:r>
            <a:r>
              <a:rPr lang="et-EE" dirty="0" smtClean="0"/>
              <a:t>             </a:t>
            </a:r>
            <a:r>
              <a:rPr lang="et-EE" dirty="0" smtClean="0"/>
              <a:t>   PÕHIKOOL/GÜMNAASIUM  </a:t>
            </a:r>
          </a:p>
          <a:p>
            <a:pPr marL="0" indent="0">
              <a:buNone/>
            </a:pPr>
            <a:r>
              <a:rPr lang="et-EE" dirty="0" smtClean="0"/>
              <a:t>                     ↓                   ↓                     ↓</a:t>
            </a:r>
          </a:p>
          <a:p>
            <a:pPr marL="0" indent="0">
              <a:buNone/>
            </a:pPr>
            <a:r>
              <a:rPr lang="et-EE" dirty="0" smtClean="0"/>
              <a:t>                 Kutsekool     Kõrgkool       Töö</a:t>
            </a:r>
            <a:endParaRPr lang="et-EE" dirty="0"/>
          </a:p>
          <a:p>
            <a:pPr marL="0" indent="0">
              <a:buNone/>
            </a:pPr>
            <a:endParaRPr lang="et-EE" dirty="0"/>
          </a:p>
          <a:p>
            <a:r>
              <a:rPr lang="et-EE" dirty="0" smtClean="0"/>
              <a:t>Mille alusel otsustada tuleviku üle?</a:t>
            </a:r>
          </a:p>
          <a:p>
            <a:pPr marL="0" indent="0">
              <a:buNone/>
            </a:pPr>
            <a:r>
              <a:rPr lang="et-EE" dirty="0" smtClean="0"/>
              <a:t>Vaimne võimekus, isikuomadused, tugevad küljed, piirangud, olemasolevad võimalused....</a:t>
            </a:r>
            <a:endParaRPr lang="et-EE" dirty="0" smtClean="0"/>
          </a:p>
          <a:p>
            <a:r>
              <a:rPr lang="et-EE" dirty="0" smtClean="0"/>
              <a:t>Kes otsustab?</a:t>
            </a:r>
          </a:p>
          <a:p>
            <a:pPr marL="0" indent="0">
              <a:buNone/>
            </a:pPr>
            <a:r>
              <a:rPr lang="et-EE" dirty="0" smtClean="0"/>
              <a:t>Noor ise, vanemad, pedagoogid, tugispetsialistid...</a:t>
            </a:r>
          </a:p>
          <a:p>
            <a:endParaRPr lang="et-EE" dirty="0" smtClean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A705C6-CFB7-4740-88E1-85FA6DB33C85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1971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Valikute küsimus???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Millised </a:t>
            </a:r>
            <a:r>
              <a:rPr lang="et-EE" dirty="0"/>
              <a:t>on üldse võimalused valikuks?</a:t>
            </a:r>
          </a:p>
          <a:p>
            <a:pPr marL="0" indent="0">
              <a:buNone/>
            </a:pPr>
            <a:r>
              <a:rPr lang="et-EE" dirty="0" smtClean="0"/>
              <a:t>Kõrgkool, kutsekool, HEV-grupid kutsekoolis (mõned erialad), HEV-tugi nii kutse-kui kõrgkoolides... Kas sellest piisab? </a:t>
            </a:r>
            <a:endParaRPr lang="et-EE" dirty="0"/>
          </a:p>
          <a:p>
            <a:r>
              <a:rPr lang="et-EE" dirty="0"/>
              <a:t>Kes vastutab</a:t>
            </a:r>
            <a:r>
              <a:rPr lang="et-EE" dirty="0" smtClean="0"/>
              <a:t>?</a:t>
            </a:r>
          </a:p>
          <a:p>
            <a:pPr marL="0" indent="0">
              <a:buNone/>
            </a:pPr>
            <a:r>
              <a:rPr lang="et-EE" dirty="0"/>
              <a:t>Lõppkokkuvõttes noor ise või </a:t>
            </a:r>
            <a:r>
              <a:rPr lang="et-EE" dirty="0" smtClean="0"/>
              <a:t>vanemad</a:t>
            </a:r>
          </a:p>
          <a:p>
            <a:r>
              <a:rPr lang="et-EE" dirty="0" smtClean="0"/>
              <a:t>Tööle!!!???</a:t>
            </a: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A81B1E5-BCD5-4571-98A4-2E2971D0B7D3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3958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Tööle! KUIDAS?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1.Individuaalne, süstemaatiline ja väga praktiline kutsenõustamine põhikoolis</a:t>
            </a:r>
          </a:p>
          <a:p>
            <a:pPr marL="0" indent="0">
              <a:buNone/>
            </a:pPr>
            <a:r>
              <a:rPr lang="et-EE" dirty="0" smtClean="0"/>
              <a:t>2.Individuaalne nõustamine õpingute ajal</a:t>
            </a:r>
          </a:p>
          <a:p>
            <a:pPr marL="0" indent="0">
              <a:buNone/>
            </a:pPr>
            <a:r>
              <a:rPr lang="et-EE" dirty="0" smtClean="0"/>
              <a:t>3.Individuaalne nõustamine tööotsingute ajal</a:t>
            </a:r>
          </a:p>
          <a:p>
            <a:pPr marL="0" indent="0">
              <a:buNone/>
            </a:pPr>
            <a:r>
              <a:rPr lang="et-EE" dirty="0" smtClean="0"/>
              <a:t>4.Nõustamine ja tugiisik töötamisel</a:t>
            </a:r>
          </a:p>
          <a:p>
            <a:pPr marL="0" indent="0">
              <a:buNone/>
            </a:pPr>
            <a:r>
              <a:rPr lang="et-EE" dirty="0" smtClean="0"/>
              <a:t>5.Enamasti osalise tööajaga töökohad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smtClean="0"/>
              <a:t>Inimene, kes jälgib, juhib, monitoorib kogu protsessi alates õpingutest kuni töötamiseni – „vastutaja“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92B3CB8-35C2-4976-890D-CBBDC2B0352B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53214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Noormees, 20-ndates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Gümnaasium →→ kodu →→ Töötukassas töötuna arvel →→ Eesti Post kirjakandja</a:t>
            </a:r>
          </a:p>
          <a:p>
            <a:r>
              <a:rPr lang="et-EE" dirty="0" smtClean="0"/>
              <a:t>Tugiisiku toel ja abil kogu protsess läbitud</a:t>
            </a:r>
          </a:p>
          <a:p>
            <a:r>
              <a:rPr lang="et-EE" dirty="0" smtClean="0"/>
              <a:t>Töökoha valikul arvestati noormehe vajadusi ja omapärasid: harjunud pikki maid värskes õhus rattaga sõitma, vajadus individuaalse töö järele, ei talu pikka vaimset koormust, vaimne võimekus ebaühtlane, vajab samas kuuluvustunnet ja tunnustust, kohusetundlik</a:t>
            </a:r>
          </a:p>
          <a:p>
            <a:r>
              <a:rPr lang="et-EE" dirty="0" smtClean="0"/>
              <a:t>Tunnustus: tunnistatud oma ala parimaks, auhinnad –noormees ise on väga uhke!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9F564D-E854-4764-B90A-066CD1442F2C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249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Neiu, 20-ndates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Lõpetanud põhikooli, kutsekoolis pagar-kondiitri eriala</a:t>
            </a:r>
          </a:p>
          <a:p>
            <a:r>
              <a:rPr lang="et-EE" dirty="0" smtClean="0"/>
              <a:t>Üsnagi iseseisev, vaimselt keskmise võimekusega, arenemisvõimeline</a:t>
            </a:r>
          </a:p>
          <a:p>
            <a:endParaRPr lang="et-EE" dirty="0"/>
          </a:p>
          <a:p>
            <a:r>
              <a:rPr lang="et-EE" dirty="0" smtClean="0"/>
              <a:t>Ei leia erialast tööd – raskused kohustustest arusaamisega ja kinnipidamisega, raskused ajast arusaamisega</a:t>
            </a:r>
          </a:p>
          <a:p>
            <a:endParaRPr lang="et-EE" dirty="0"/>
          </a:p>
          <a:p>
            <a:r>
              <a:rPr lang="et-EE" dirty="0" smtClean="0"/>
              <a:t>Tugiisik + nõustamine/juhendamine =võiks olla potentsiaali leida ja hoida töökohta?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4F9DE4-FF94-43C2-A8EA-0FD803FE4CB9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9679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Noormees, 20-ndates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dirty="0" smtClean="0"/>
              <a:t>Lõpetanud gümnaasiumi, õpib kutsehariduskeskuses majandusarvestust</a:t>
            </a:r>
          </a:p>
          <a:p>
            <a:r>
              <a:rPr lang="et-EE" dirty="0" smtClean="0"/>
              <a:t>Meeldib üksi olla, kohusetundlik, üsna hea numbritega töötamisel, vähene iseseisvus</a:t>
            </a:r>
          </a:p>
          <a:p>
            <a:r>
              <a:rPr lang="et-EE" dirty="0" smtClean="0"/>
              <a:t>Eriala valik väga põhjalikult kaalutletud – arvesse võttes tugevused ja piirangud</a:t>
            </a:r>
          </a:p>
          <a:p>
            <a:r>
              <a:rPr lang="et-EE" dirty="0" smtClean="0"/>
              <a:t>Praegu praktikal saab hakkama – mis kinnitab valiku õigsust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615ED12-A82E-4681-AC4B-ECF3536E26E8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94365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POLE ÜHTKI LIHTSAT LAHENDUST</a:t>
            </a:r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KÕIK LAHENDUSED ON AJA-, RAHA- JM RESSURSIMAHUKAD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smtClean="0"/>
              <a:t>VALIKUVÕIMALUSTE SEAS EI TOHI OLLA KOJU, NELJA SEINA VAHELE JÄÄMINE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smtClean="0"/>
              <a:t>RIIGI KOHUSTUS ON AIDATA ÜHISKONNA NÕRGEMAID OLLA AKTIIVNE ÜHISKONNA LIIGE JA ANDA OMA PANUS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936C25-1C65-40C1-856F-6D79699DFADA}" type="datetime1">
              <a:rPr lang="et-EE" smtClean="0"/>
              <a:t>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t-EE" smtClean="0"/>
              <a:t>Konverents "Kõik annavad oma panuse!"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50DEE7A-788F-4A5E-B79F-443E2C0E197C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20757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245</TotalTime>
  <Words>398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Autismispektri häirega noor koolist tööle – kuidas?</vt:lpstr>
      <vt:lpstr>Valikute küsimus???</vt:lpstr>
      <vt:lpstr>Valikute küsimus???</vt:lpstr>
      <vt:lpstr>Tööle! KUIDAS?</vt:lpstr>
      <vt:lpstr>Noormees, 20-ndates</vt:lpstr>
      <vt:lpstr>Neiu, 20-ndates</vt:lpstr>
      <vt:lpstr>Noormees, 20-ndates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Autismispektri häirega noor koolist tööle – kuidas?</dc:title>
  <dc:creator>Marianne</dc:creator>
  <cp:lastModifiedBy>Marianne</cp:lastModifiedBy>
  <cp:revision>22</cp:revision>
  <dcterms:created xsi:type="dcterms:W3CDTF">2014-05-29T09:36:39Z</dcterms:created>
  <dcterms:modified xsi:type="dcterms:W3CDTF">2014-06-01T18:01:28Z</dcterms:modified>
</cp:coreProperties>
</file>