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7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err="1" smtClean="0"/>
              <a:t>Raido</a:t>
            </a:r>
            <a:r>
              <a:rPr lang="et-EE" dirty="0" smtClean="0"/>
              <a:t> Randvere</a:t>
            </a:r>
          </a:p>
          <a:p>
            <a:r>
              <a:rPr lang="et-EE" dirty="0" smtClean="0"/>
              <a:t>Tammistu tööharjutuskeskuse abiaednik</a:t>
            </a:r>
            <a:endParaRPr lang="et-EE" dirty="0"/>
          </a:p>
        </p:txBody>
      </p:sp>
      <p:sp>
        <p:nvSpPr>
          <p:cNvPr id="4" name="Pealkiri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Minu eriline kogemus</a:t>
            </a:r>
            <a:endParaRPr lang="et-EE" dirty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069" y="5493418"/>
            <a:ext cx="1480953" cy="11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445674" y="518374"/>
            <a:ext cx="10018713" cy="6339626"/>
          </a:xfrm>
        </p:spPr>
        <p:txBody>
          <a:bodyPr>
            <a:normAutofit fontScale="90000"/>
          </a:bodyPr>
          <a:lstStyle/>
          <a:p>
            <a:pPr algn="l"/>
            <a:r>
              <a:rPr lang="et-EE" sz="3200" u="sng" dirty="0" smtClean="0"/>
              <a:t>Mida on andnud mulle töötamine Tammistus?</a:t>
            </a:r>
            <a:br>
              <a:rPr lang="et-EE" sz="3200" u="sng" dirty="0" smtClean="0"/>
            </a:br>
            <a:r>
              <a:rPr lang="et-EE" sz="3200" u="sng" dirty="0"/>
              <a:t/>
            </a:r>
            <a:br>
              <a:rPr lang="et-EE" sz="3200" u="sng" dirty="0"/>
            </a:br>
            <a:r>
              <a:rPr lang="et-EE" sz="3200" dirty="0" smtClean="0"/>
              <a:t>töö pole olnud ainult töö, vaid ka teraapia</a:t>
            </a:r>
            <a:br>
              <a:rPr lang="et-EE" sz="3200" dirty="0" smtClean="0"/>
            </a:br>
            <a:r>
              <a:rPr lang="et-EE" sz="3200" dirty="0" smtClean="0"/>
              <a:t>enesekindluse kasv</a:t>
            </a:r>
            <a:br>
              <a:rPr lang="et-EE" sz="3200" dirty="0" smtClean="0"/>
            </a:br>
            <a:r>
              <a:rPr lang="et-EE" sz="3200" dirty="0" smtClean="0"/>
              <a:t>töö </a:t>
            </a:r>
            <a:r>
              <a:rPr lang="et-EE" sz="3200" dirty="0" smtClean="0"/>
              <a:t>nautimine</a:t>
            </a:r>
            <a:r>
              <a:rPr lang="et-EE" sz="3200" dirty="0"/>
              <a:t/>
            </a:r>
            <a:br>
              <a:rPr lang="et-EE" sz="3200" dirty="0"/>
            </a:br>
            <a:r>
              <a:rPr lang="et-EE" sz="3200" dirty="0" smtClean="0"/>
              <a:t>võimaluse tulla loodusesse ja viibida värskes õhus</a:t>
            </a:r>
            <a:br>
              <a:rPr lang="et-EE" sz="3200" dirty="0" smtClean="0"/>
            </a:br>
            <a:r>
              <a:rPr lang="et-EE" sz="3200" dirty="0" smtClean="0"/>
              <a:t>võimalus suhelda</a:t>
            </a:r>
            <a:br>
              <a:rPr lang="et-EE" sz="3200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511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Niimoodi see elu meil siin Tammistus käib!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01" y="2120398"/>
            <a:ext cx="3227305" cy="4303074"/>
          </a:xfrm>
        </p:spPr>
      </p:pic>
    </p:spTree>
    <p:extLst>
      <p:ext uri="{BB962C8B-B14F-4D97-AF65-F5344CB8AC3E}">
        <p14:creationId xmlns:p14="http://schemas.microsoft.com/office/powerpoint/2010/main" val="41306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Aitäh kuulamast!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827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311203"/>
          </a:xfrm>
        </p:spPr>
        <p:txBody>
          <a:bodyPr>
            <a:normAutofit fontScale="90000"/>
          </a:bodyPr>
          <a:lstStyle/>
          <a:p>
            <a:pPr algn="l"/>
            <a:r>
              <a:rPr lang="et-EE" u="sng" dirty="0" smtClean="0"/>
              <a:t>Kes ma olen?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Sündinud Tartus</a:t>
            </a:r>
            <a:br>
              <a:rPr lang="et-EE" dirty="0" smtClean="0"/>
            </a:br>
            <a:r>
              <a:rPr lang="et-EE" dirty="0" smtClean="0"/>
              <a:t>Elanud Võrus</a:t>
            </a:r>
            <a:br>
              <a:rPr lang="et-EE" dirty="0" smtClean="0"/>
            </a:br>
            <a:r>
              <a:rPr lang="et-EE" dirty="0" smtClean="0"/>
              <a:t>Koolis käisin Võru I KK ja</a:t>
            </a:r>
            <a:br>
              <a:rPr lang="et-EE" dirty="0" smtClean="0"/>
            </a:br>
            <a:r>
              <a:rPr lang="et-EE" dirty="0" smtClean="0"/>
              <a:t>Võru I 8-klassilises koolis</a:t>
            </a:r>
            <a:br>
              <a:rPr lang="et-EE" dirty="0" smtClean="0"/>
            </a:br>
            <a:r>
              <a:rPr lang="et-EE" dirty="0" smtClean="0"/>
              <a:t>Räpina Aianduskool – </a:t>
            </a:r>
            <a:br>
              <a:rPr lang="et-EE" dirty="0" smtClean="0"/>
            </a:br>
            <a:r>
              <a:rPr lang="et-EE" dirty="0" smtClean="0"/>
              <a:t>maastikuehituse eriala</a:t>
            </a:r>
            <a:br>
              <a:rPr lang="et-EE" dirty="0" smtClean="0"/>
            </a:br>
            <a:endParaRPr lang="et-EE" dirty="0"/>
          </a:p>
        </p:txBody>
      </p:sp>
      <p:pic>
        <p:nvPicPr>
          <p:cNvPr id="6" name="Sisu kohatäid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89" y="1270393"/>
            <a:ext cx="3214427" cy="4285902"/>
          </a:xfrm>
        </p:spPr>
      </p:pic>
    </p:spTree>
    <p:extLst>
      <p:ext uri="{BB962C8B-B14F-4D97-AF65-F5344CB8AC3E}">
        <p14:creationId xmlns:p14="http://schemas.microsoft.com/office/powerpoint/2010/main" val="27972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096814"/>
          </a:xfrm>
        </p:spPr>
        <p:txBody>
          <a:bodyPr>
            <a:normAutofit/>
          </a:bodyPr>
          <a:lstStyle/>
          <a:p>
            <a:pPr algn="l"/>
            <a:r>
              <a:rPr lang="et-EE" u="sng" dirty="0" smtClean="0"/>
              <a:t>Minu teekond Tammistusse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Esimene kokkupuude 2003-2004 talgutel osalemine</a:t>
            </a: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>2009 – tööpraktika – mida õppisin?</a:t>
            </a:r>
            <a:br>
              <a:rPr lang="et-EE" dirty="0" smtClean="0"/>
            </a:br>
            <a:r>
              <a:rPr lang="et-EE" dirty="0" smtClean="0"/>
              <a:t>2011 – tugiisikuga töötamise teenus ja olin esimene töölepinguga erivajadusega inimene tööl Tammistus</a:t>
            </a:r>
            <a:br>
              <a:rPr lang="et-EE" dirty="0" smtClean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470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484311" y="685799"/>
            <a:ext cx="10018713" cy="5753637"/>
          </a:xfrm>
        </p:spPr>
        <p:txBody>
          <a:bodyPr>
            <a:normAutofit fontScale="90000"/>
          </a:bodyPr>
          <a:lstStyle/>
          <a:p>
            <a:pPr algn="l"/>
            <a:r>
              <a:rPr lang="et-EE" sz="3600" u="sng" dirty="0" smtClean="0"/>
              <a:t>Minu tööd ja tegemised Tammistus</a:t>
            </a:r>
            <a:r>
              <a:rPr lang="et-EE" sz="3600" dirty="0" smtClean="0"/>
              <a:t> </a:t>
            </a:r>
            <a:br>
              <a:rPr lang="et-EE" sz="3600" dirty="0" smtClean="0"/>
            </a:br>
            <a:r>
              <a:rPr lang="et-EE" sz="3600" dirty="0" smtClean="0"/>
              <a:t>Aiandus, pargikoristus, koristus- ja</a:t>
            </a:r>
            <a:br>
              <a:rPr lang="et-EE" sz="3600" dirty="0" smtClean="0"/>
            </a:br>
            <a:r>
              <a:rPr lang="et-EE" sz="3600" dirty="0" smtClean="0"/>
              <a:t>ehitustööd, käsitöö, meisterdamine,</a:t>
            </a:r>
            <a:br>
              <a:rPr lang="et-EE" sz="3600" dirty="0" smtClean="0"/>
            </a:br>
            <a:r>
              <a:rPr lang="et-EE" sz="3600" dirty="0" smtClean="0"/>
              <a:t>kangastelgedel kudumine, kudumine,</a:t>
            </a:r>
            <a:br>
              <a:rPr lang="et-EE" sz="3600" dirty="0" smtClean="0"/>
            </a:br>
            <a:r>
              <a:rPr lang="et-EE" sz="3600" dirty="0" smtClean="0"/>
              <a:t>heegeldamine, köögitööd.</a:t>
            </a:r>
            <a:br>
              <a:rPr lang="et-EE" sz="3600" dirty="0" smtClean="0"/>
            </a:br>
            <a:r>
              <a:rPr lang="et-EE" sz="3600" dirty="0" smtClean="0"/>
              <a:t>Võimalus on olnud erinevatel aladel</a:t>
            </a:r>
            <a:br>
              <a:rPr lang="et-EE" sz="3600" dirty="0" smtClean="0"/>
            </a:br>
            <a:r>
              <a:rPr lang="et-EE" sz="3600" dirty="0" smtClean="0"/>
              <a:t>end proovile panna. </a:t>
            </a:r>
            <a:br>
              <a:rPr lang="et-EE" sz="3600" dirty="0" smtClean="0"/>
            </a:br>
            <a:r>
              <a:rPr lang="et-EE" sz="3600" dirty="0" smtClean="0"/>
              <a:t>Kõige rohkem meeldib siiski aias </a:t>
            </a:r>
            <a:br>
              <a:rPr lang="et-EE" sz="3600" dirty="0" smtClean="0"/>
            </a:br>
            <a:r>
              <a:rPr lang="et-EE" sz="3600" dirty="0" smtClean="0"/>
              <a:t>askeldamine. </a:t>
            </a:r>
            <a:r>
              <a:rPr lang="et-EE" sz="3600" dirty="0"/>
              <a:t/>
            </a:r>
            <a:br>
              <a:rPr lang="et-EE" sz="3600" dirty="0"/>
            </a:br>
            <a:r>
              <a:rPr lang="et-EE" dirty="0" smtClean="0"/>
              <a:t/>
            </a:r>
            <a:br>
              <a:rPr lang="et-EE" dirty="0" smtClean="0"/>
            </a:br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53" y="1595655"/>
            <a:ext cx="3298671" cy="40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62" y="403537"/>
            <a:ext cx="2868925" cy="4069724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74" y="1867437"/>
            <a:ext cx="3520494" cy="4693992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1" y="985448"/>
            <a:ext cx="3085939" cy="41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19" y="3586123"/>
            <a:ext cx="3933208" cy="2949906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27" y="240835"/>
            <a:ext cx="4876800" cy="3657600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13" y="240835"/>
            <a:ext cx="4250887" cy="31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98" y="198120"/>
            <a:ext cx="3125863" cy="4167818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198120"/>
            <a:ext cx="4876800" cy="3657600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44" y="3208256"/>
            <a:ext cx="4876800" cy="33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893815"/>
            <a:ext cx="4876800" cy="4355592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22" y="600134"/>
            <a:ext cx="3486955" cy="4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dirty="0" smtClean="0"/>
              <a:t>Mitte ainult töö, vaid lõbu ka!</a:t>
            </a:r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04" y="2438399"/>
            <a:ext cx="5322020" cy="3210661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563926"/>
            <a:ext cx="4113512" cy="30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ks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TC103457496[[fn=Parallaks]]</Template>
  <TotalTime>214</TotalTime>
  <Words>40</Words>
  <Application>Microsoft Office PowerPoint</Application>
  <PresentationFormat>Laiekraan</PresentationFormat>
  <Paragraphs>10</Paragraphs>
  <Slides>12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12</vt:i4>
      </vt:variant>
    </vt:vector>
  </HeadingPairs>
  <TitlesOfParts>
    <vt:vector size="15" baseType="lpstr">
      <vt:lpstr>Arial</vt:lpstr>
      <vt:lpstr>Corbel</vt:lpstr>
      <vt:lpstr>Parallaks</vt:lpstr>
      <vt:lpstr> Minu eriline kogemus</vt:lpstr>
      <vt:lpstr>Kes ma olen? Sündinud Tartus Elanud Võrus Koolis käisin Võru I KK ja Võru I 8-klassilises koolis Räpina Aianduskool –  maastikuehituse eriala </vt:lpstr>
      <vt:lpstr>Minu teekond Tammistusse Esimene kokkupuude 2003-2004 talgutel osalemine 2009 – tööpraktika – mida õppisin? 2011 – tugiisikuga töötamise teenus ja olin esimene töölepinguga erivajadusega inimene tööl Tammistus </vt:lpstr>
      <vt:lpstr>Minu tööd ja tegemised Tammistus  Aiandus, pargikoristus, koristus- ja ehitustööd, käsitöö, meisterdamine, kangastelgedel kudumine, kudumine, heegeldamine, köögitööd. Võimalus on olnud erinevatel aladel end proovile panna.  Kõige rohkem meeldib siiski aias  askeldamine.   </vt:lpstr>
      <vt:lpstr>PowerPointi esitlus</vt:lpstr>
      <vt:lpstr>PowerPointi esitlus</vt:lpstr>
      <vt:lpstr>PowerPointi esitlus</vt:lpstr>
      <vt:lpstr>PowerPointi esitlus</vt:lpstr>
      <vt:lpstr>Mitte ainult töö, vaid lõbu ka!</vt:lpstr>
      <vt:lpstr>Mida on andnud mulle töötamine Tammistus?  töö pole olnud ainult töö, vaid ka teraapia enesekindluse kasv töö nautimine võimaluse tulla loodusesse ja viibida värskes õhus võimalus suhelda     </vt:lpstr>
      <vt:lpstr>Niimoodi see elu meil siin Tammistus käib!</vt:lpstr>
      <vt:lpstr>       Aitäh kuulamast!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Minu eriline kogemus</dc:title>
  <dc:creator>Krislin Padjus</dc:creator>
  <cp:lastModifiedBy>Krislin Padjus</cp:lastModifiedBy>
  <cp:revision>12</cp:revision>
  <dcterms:created xsi:type="dcterms:W3CDTF">2014-05-15T07:47:56Z</dcterms:created>
  <dcterms:modified xsi:type="dcterms:W3CDTF">2014-06-02T10:19:04Z</dcterms:modified>
</cp:coreProperties>
</file>